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797675" cy="992822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2040" y="-31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13.05.2026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13.05.2026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13.05.2026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13.05.2026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13.05.2026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13.05.2026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13.05.2026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13.05.2026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13.05.2026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13.05.2026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13.05.2026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13.05.2026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D:\ДОКУМЕНТЫ\Порядок НТО\СХЕМА ЛГП\СХЕМА ЛГП 2026 май\сквер 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980728"/>
            <a:ext cx="4940547" cy="55622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5004048" y="188640"/>
            <a:ext cx="395012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Приложение </a:t>
            </a: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  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 постановлению Администрации Лахденпохского </a:t>
            </a:r>
            <a:endParaRPr lang="ru-RU" sz="1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муниципального округа 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 </a:t>
            </a: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__.__.2026 № ___</a:t>
            </a:r>
          </a:p>
          <a:p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(Приложение 10 к постановлению Администрации Лахденпохского </a:t>
            </a:r>
          </a:p>
          <a:p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муниципального района от 27.12.2021 № 1059)</a:t>
            </a:r>
            <a:endParaRPr lang="ru-RU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Прямоугольник 21"/>
          <p:cNvSpPr/>
          <p:nvPr/>
        </p:nvSpPr>
        <p:spPr>
          <a:xfrm rot="2102590">
            <a:off x="3385521" y="4987784"/>
            <a:ext cx="242219" cy="214460"/>
          </a:xfrm>
          <a:prstGeom prst="rect">
            <a:avLst/>
          </a:prstGeom>
          <a:ln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lIns="18000" rIns="0" rtlCol="0" anchor="ctr"/>
          <a:lstStyle/>
          <a:p>
            <a:pPr algn="ctr"/>
            <a:r>
              <a:rPr lang="ru-RU" sz="7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40</a:t>
            </a:r>
            <a:endParaRPr lang="ru-RU" sz="7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AutoShape 2" descr="data:image/png;base64,iVBORw0KGgoAAAANSUhEUgAAAvMAAAP2CAYAAABqvxLQAAAQAElEQVR4Aez9B5AlWZYdBp77nosvQ6TOrMrSWnaX6FJd3V2txUxPjwKIGQ4EiV2QC3Jtl7ZmxBoB7BppRtAWu2s0EmbgYIEZYvRMT2tZXdVdXVp2dckurSt1ZmSoL13tPe+HR/7MjMwM8UO7xz/x3J8/ce919/uOX3/fv/nrn/zL7C9/+C+yv/juv8j+41//8+zf/9E/z/7t//rfZf/rv/7vsj/8t/88+6M/+efZn33zX7gyf3Xvv8z+5v5/mf3tA4qf/8vsB9/+b7LH/+ffc+mfP/OvsgKFDYpzYLXPgf8p+4tf/E/ZXz/7/8m++fy/yb734r/Lfvyr/5g98uZ3suc+eCh789AL2f6xd7MjEwey8amxrNGczlqtVoHCBsU5sFnPgWYzm/7lo9nxf/VfZRP/7n/Ipl94Mmu8/1bWPPDB6mD/+67/xhsvZ1P3fSM7/j//s2zsf/yvsqkHvps1jx5eP+fpkUPZ8T/+19mxf/VfZ8fu+2Z26KVns/dfeDZ745knspcefdDh1Scfzd569qns3ed/kb2n+95/8ZfZBy89l3348vMLAuuwLttgW2//8mnXLvt6/enHs9eeemwWzGOfLMM6B159KTv29uvZ5AfvZNP73nNo6DFY9uOvfUy/+HR2/A//B3dsV3Mcajb1GpieziYnJ7Px8fHs8OHD2fvvv5+9/vrr2fPPP5+9+uqr2bvvvpsdOnQom5iYyBqNRtY4NpV9+GcvZW/+7r3Z2/+nB7NDP307S5M0W9CSpllyeF829b/8t1n759/JkqMHs2Ts8KJgIIADgCwD0hiIu4p2hliR6HoSAZnmZ0nmymgxLQ1ElRAmzRA22m67+FdYoLDAalpAIML+BUYMrPHh2xJCr4KyX0c1GEY93OJQ9mu6T69fMVjYUpQuLFBYYENZQJ2GveomlP6L/x5y3iXo/uBPkTzzINKxQ0oEdPBfKWXTBFljCunB95E8+xCi7/3viF5/Ht7Hv4zyf/0/wrv9c5BqfaWkWXo/tSF4v/l/gHziq0iefxzpEz9BdugDZJ228qjUtS8i6rMF1loYYxxEBAtdRMTVZRtsy/M8+L6PIAhc2yKCJEkQRRE6nQ6UODu02210u13EcYw0TR2wQkvWaiB+8XGYoVF4t3xqhXo9czeZEmDagLYgaKsczKddwzBEpVKBbzxMP3sE0z/4EP5wCcFdW7H1zr0Qs7Bjl3U76Nz3dUhtFHbvZYCeA2eW8Ox7XNdiALHajhWYAPBCRUlgQ4HKDGMAiH5EmDhAlzjwkPoWfrsLEyeaU3wKCxQWWA0LiAissQofvg17BN6rKYEfQi0YRSUYQsmrIlBy7xkfVjxH+DF7NaNYCgsUFtjMFiiV4X/6txD+vf8zsuYk4kd+iOTVZ5FOHIOyvMVb5hw1szhCNnYYyZsvIf7FzxE9+mNHeP2v/AHK/9n/Hd61twKef45W1tZuEkOCrCi+7AZEX/4DJGEF9vlH4L31ArzpCSjlUm5lICKzWKoWIr22jOm1y7QfIjLbhZNPCX6sRJ6EniSfaU5gSf5TJfgsN1tpQCuZ3rileqOG8aPwP/U1rNbxpW45qC91z+3AfNqON0SErzdHnt4kWWvReOM4jv/Nmzq+loHrq9j2hYthS97CrZPEsOddjCzqovvLRxC/9xp4k7PwhgCjfxCl9Dq2OxLvlwVBTRAOCYIqwG3lBjC+QKx2IYrZj6BTK8N2I0foZ7OLlcIChQVWxAKC/M/A6kUcmBJKtqKR+JqS+GHUwy0YLm1D1R9GaPVa1TIrIljRSWGBwgLr0gJm514EX/1H8D56N5IP31aC/SCSt15C1pyGhpQHo5NGQaER6nT/u0hefBKREpnkzZchw1sRat/Br/19mAsuH0xfK9wKSSC7ZOoIopLldlhF46P3oHX9nTCTx1B+/VmEB96GjToQERYfOER67ZKQEiSiJKQE10lKRcRF7Enim82mi9Yzak9SS5JPpMtA6NMP3kL8yi8ckZeRrQPXfT4N8viwHFPqSJ1J5POnFcwPggC1Ws1F48MwBG3WOjiFo3/5GmotH/FFPka+fBHCrRUsZpFKDcEnv4ryb/wjSKWK7rMPo/PUTxG/q6S+01pQk0aPJYwBjIvKi5J3IKgLwhFxqacymkB0P8sAYgAIZpdOpQSvEym6s3mrtFJ0W1hgc1pAr0deyIy4n4jK1zVqMIx6MNoj8xqZD7wyjLGb00aF1oUFCgvM3wJ+AHvdbQi++PdgdpyvZP5XiJ99EMm+d5BpJH3+DZ1ekjcFvDmInv4Zkl89jWzqOOzFVyH4yu/D/8SvQ3bsgTqq0yuugxwSQIrJlAQxViJPouxIYpKic97l6Nz2RWDXBfAPvovgladgj+4HspTVBg4RgYg4EkoCn8NaqyY24MIbDsqXk3muk9gS1IGgPiw7CGTHjyB65Efwbv4kzMVXD6LJRbdBvQjqmB8r3szwmLFR3vjUZsh8EARImzEO/uWrCN9N0B0V1L+0F0OXLf1mxO48H+Uv/T5Kn/1dwHqIXn4GnSfuR/L+Gy5qT1nOBSN6PEXHd6NPCGwAeH2ReV8j9NxmvtGnXCzH8v2NFpH5fmsU64UFVs4CAkHvIxC9MK1exIE+RivpHXjFrzsyXwtHMRRuRcUfKiLzOHUptgsLFBY4owWUBMrINvi3fw7+nV+AhGXELzyupP4hZBNjSkDzb8+dsYWTdqTjRxA/9yiih76H9P03gXIV9sY74X/2d+Dd9AkwKg/t86RK63CD5DAHiTJJMaO9JMkkjGltBOlNn0R28z2QoAT7q6dgXnoC0moui7ZGo7VWyTuJPMkpU24T7JAykrz2k/lcVu4j0aU+LLtUZBptjh75Aaw+dbE33b3U5pZcn3oR1JHHhnrzWNEebDxQAl+tVlEul+HpU+0j33sL9plpxEGG8uf3YMvNe1hsYPAuuAzlL/8+wts/q+dGiO5LT6Pz2L1IDrwHfYRy1n7MqXt5LYnmOuIucNcW8/hUjF+OTTQAH7cy8MuxcQfoKNPPEoE3pTuiDCyHYiksUFhgGS0g4J9R8u6bEKFXRtmrKWEfRi0YQT3c4oh8aCvweBe+jJIUTRcWKCywwS3g+W7Ki3fXl+B/9ONAt43ug99B/MozyJL47MonCVIlIiRw0YPf0yj8OOwl18C77bPw7/412MtvhFTqZ29jLe09hyz9pJARXhJ5kkU7Q6ZJpEmuxXrI9lyM9NbPIr3mVsjUOMxD34a8/xqW8/sJIjpyKCgDQXlyhGEIyikiKkLqvhibk1sSXILbJL3Uk3oR5zDJid369CF59iG37d/zGxAvcOur9Y83Kjw+1IvHitu0Ce1QKpXAlDc/tAnzjz74HtKHxyBpBvvJrdj26YtUByXLA1aA54Z32XUo3fM1BDfrTW4QovP0z9F5/F6kY4cxF8nmcThJEj2GgOY4Mj+TKmvoiao34WkCJB0SeSBuAUk7QxQJ2noS+NNtSEcvbC3Xq1D8LyxQWGDQFhC9IIWN6sVqxfa+7Kqkvewi8UNK5kddJL4aDIMRes+srsOkqAUKCxQWWP8WIOnmW2/8u74M7/rbkb7zCqLv/Uf39plTteNbOhLd3733rxA/9VMwqu/f9jn4ekPg3XIPzHkXQ5SknFpvvW+T5JIgkvSSJHKdRIuEMCeGXBcRiAgyfTqRXf4RJLd9AdllN8K++izs4z8CJseW1RQiAhJUgnIxAk2Q2EMXElvKnutBspvrw33UidCiyi3nR/qSN19E+sEb8D/z25DaMKuuKvJjRb2oH/XisSGRZyQ+twdtNP7SYbTuPYCgJehcG2LX166AV/GXVX7Rc8O/8kaEd38F4cc+rXZO0b7/m+g+9TOkzamT+uaxUMrelyfQEwzICb1LRbcVelOFLM6QRuhF5dtMgUSj882wApJ52y7IvFprEJ+ijcICZ7aAOmKBwBoPvgkQeBWU/JpG5odQDUdcZL4WjGjEvlJE5lEshQUKCwzMAvQ9o9vh3XAH/C/8PZhLr0V039cRPfR9oDmNrN1A/PJT6H73j5E8/xjMRVcpefsdeHd+CfbKj0C27ADMybRjYLKtgYZIqhi55jQNEkQSYuaREJIoE1wXEYj0oCvI1KaJ3iAld/86UKrAf+hbMG88Byzx+wlzmURE9BAYB5JXgoSeoHzQhTqQyOegLgT14j4SYepFaPFzfrKjB9zrRr07vgiz64Jzll+JAiTv1IdknqBePDaMyJPMM6VNuoebmPj2OygdE0wORzj/H9+IYLS8EiICosepPgKS+tKnvobwE19GMnYIzW/8/xDpdaaPUMCFx+H0q0rAc4ttuBS6jZmFhJ5kngQ+6SqxV3LPp2zNcgVBowXTifTuYaZwkRQWKCwwYAv0XYx6YRqxsMbvEXpbUvJeRsmroqzEPlSCzy/DssyAhSiaW5MWKIQqLLCCFrAezLbdYLQ9+J3/Eoi6aP/J/wvdv/o3SN98SfM/i+Br/zn8Wz/Vi8Lz/fDS779WUNYV7IoklySRJJ5EkeuOaOkNDEkzyaKIQEROl8rzke7Yi+T2LyL+2Odh3noJ3s+/DTl++PSyS8gREdc/ZaFMBEk8iSvz2HSuBwkudcnB7VwnlpsPMs6Tf/xemMtvVFwPGDufasteJteRuvFYcVtEQDvkUXl0Uhz5xhsovZ9iIprCnv/iRpR31ZddttM6UJvxffy+3hBXvvqPwCk40XOPYfpP/t9I+OabLGPs/bRqC85oVcsIlMj7XQ3bL7h2UaGwQGGBwgKFBQoLFBZYdxYIQpjdexH8+t9H+J/+3xD85j9G+Hv/F9jrPgYZ2Qb4IZQ5oljmaQElk5x6k156A+Iv/X2k23bB/vTrMK88426Y5tnK/IqtRCklmfGzDwNBGd6Nd0FK1ZXodSB9ZGmGwz9+C+alBpqT09j6D69E/Wo9pwWrtyipl9oQgutuRfWf/D9Q+vhXMP2dP0brb/+3hZF5sQITALYk4Jde28eBqfdSHH5VHz+0A6TvNtA+kKAzniFqZOCXZfVYolgKCxQWWJwFBPonBkasi7qPlHdgV/1iXDR6LS7behOu3nEHbtz9KVy/825cOHIttpR3weNFurjuilqFBQoLFBZYoAUECEow518Cc+GVSuCVJKjPWmAj67I4o7mcijI9PY3jx49jYmICjUYDzGMUm0ox6s0pG5y6kUd8RdRm3Hkm6P6sPoLk7q8i+dx/AnnjeXg/+zrk2EGAX148U71F5IsIRARGnx5QPr69ZWRkBFu2bMHQ0NDsO9ahC/U8cOAA3njjDbz99tvYt28fjhw5gsnJSfBtONSbNtGi4DSN9J1fAYfe1yc090C27nTZq/WPEfipqSkn74cffoixsTH3JV9G4qlnrvO2bdswqvp3fjUOPDmJbDJG+Pnd2HLn+TC+WS3xT+5XDLp6s9G56mYk/+S/R3ubynZyicVvTYdVVJpN2CRZfCNFzY1ogUKnwgKFBQoLFBYoLFBYYKEWHFm5kgAAEABJREFUUJKd7r0c8e/8U6TnXw774LdgX3oCaEwCnPe80PZWqrxGcdOxQ4hf+QXMlTdhPf0AGKdFTb99HI379sMc6iK5uoTtX7kEfj1cKestrB99+pXc+WWY+dbScwp6MwANEMJ4gPEB6wms3ql4nkGjUkdNybyJUmSxASP3SKEnnKL4FBYoLLBAC4hGSwyMXmyMtHP+e+iVEXoVF6HnF14DW9YovO/KLbDxonhhgTVsgUK0wgJr3wIkfQTnkDMKH0URuM48EQEj8ox2i9CXy9IUKlWQ3PFFJF/6A2SHP4T32A9gPngTaDWW1u5ZaouIji2iY5A5CdSLsNaCCyPxuf60AeefdyePI3rpKWBoK8y1twKez6IrDh4LysfjQnCd4DqF4fGhLnwiwdSIQfdIE8d//B6yV6YR7fSw5auXorS7zuKrDupD5DrM2j2OYeYtnQA9Ii/w9CmaF2haMvAUtmTRqtVRaXdg2xnSrpJ5EvpUK6FYCgsUFpi/BQT5n9HL0zM+QltC7z3ydfCVk7VgBPVgFBW/hkD3GV6Y8++gKFlYoLBAYYHCAou0AMlUjpxUkcS22203bYN5JImcvkGCaK2FiJyzNxFx5UTOnGa7LkT2tf8j0ss/AvPi4/BefAxy6H0g6p6z/cUUEOnJQn2oB3UigiAAt9kmiTGn1+RoT02i8+rzSDTF9XcAtWHk9mL5ZcEcjbJPHguCMpL49oNVqEM+BYopuikmHtmP7pNjwJCH+hfPR/2abRAjLL6qoD4EdSGoC2+ceN7R9ma+0onqIlpauQVMKEriFUwDA18Rh2VkWqjU6AAdQRZrBZL5DMVSWKCwwDwtoFeNlhR16gBJOqPygS2h5FdR5rvk/WFH5IfCLW6b+6xYrVN8CgsUFigsUFhgJSxAUsV+SBRzUkVCRVLPPGMMSHpJ5rkuIjjTIiLq7+VMu0/Lz6yH9MaPI/7yHwBeAPurp2Fe/QVk/Cgw4Kk3IgLKT1i9KSGoF4kvdYMuJJbUnWg3m+h+8BaS915HfNn1SLafB9ojt1eearUV+bA/ysdjRPD4MCW4j/pQl0qlAk/H0eaLx9B64CB8zyK4axuGb9sDG3pYCwvlpS0J6kRdaPMcZt5C6rlmlDNYfVrihVAFBR7JfGg0tTCqfKMyhNrENNAlmTdwU20gKJbCAhvEAiuihvpPvWpEybxx02gCr6zEvYZKMNSLzIcjqIejGpmvF5F5FEthgcIChQVW3gI5uSIxzCOkTEm2RAQkvdYqNzIGIvPjQSLiyoqcO8XIdsR3/zqS6+6ATE/AvPwEzNsvA+3mwIwhIo7MUw+Sd+pEMDJPgg9dcv07fDJx7BCy136J9tZdaO+9AnGSgHbSYrMp11cKPBYkvpSxH8yjDNQpDEOUwhLiD5uY/uE++A21/bV1jNxzPoKREoutGdCWuU4k8zzfGJlnahYrpdgM4mWwpRRepYfm1jqGOuPwSgls2NsPyRbbRVGvsMAmsYA6DyjEwBofvi0h9PJI/BBqwYiC5H1I88tgGWh5rOOFvw4J/kjFOtahEL2wwLktUJTYaBYgESR54o8okUiRJFJHEkOCxJdEV4Q+XbhrTogIWK4f0IWEbT4QEZgghFx+A9K7vgzsuRhm/zuwzz8Cc/QABv3WG8wsIgIRcbJTV+pMgm+RovzOy0g9H+0rbgZncdM2BG2W64RlXthPTnjZN49Vu91yU6BUbPBGhG/syd8uRB26x5o48vXX4e2LkJznY/iLF6By3vAyS7qw5mlD6sLzjm8ViqLeq+CpD3UxC2vuRGkahW/AM0rarZJ5orW9hnprQsl9AhOmMEr2T9Qo1goLFBaYywK8ltQ7Ql2kRuI9BErmy0rmK5xWEwz3ovHBKKq6HVgl87I2HvvNpct88vhrgN3v/BHin34Dy/ELh/ORoShTWKCwQGGBhVqARJGkikSKRJ4gYWQ7JLWEtdYRXeYRIsJkFiICkRMwRoM4WkdEXBn2QTJ6NrCgiLh2jNX+RrYhu/5OpDffA6nWYX75MCzfTd9psejAICKzbVFugkSeKO17C3b8MJrX3YkorLjpNbRVDupD3WYbWIYVtp+D/fHYdLsdtFptRO57BeLIfK1WAwkw5TYQ7P/rV+C91kYybFD/8l7Ur9wKzcaqLKd0mutDO/aTea6LiNOHuphT6s1/02QgWbflDLbaQ7y9BD/toowWjJJ8cg7ta/5tFiULC2wyC4jzGDP/9WKxGpkPbIiSI/NDqPhDGpUfmZlWM6SR+Qo8LbNuzZSm6N7/dZi9lyHe9w66P/4LZN32ulWnELywQGGBzWWBnFSRyBMkjLQAiTxBMi+iPn0G3JdDRPJViAiMMbMQEZcHXXICd7ZUi83Wde2EJch5lzhCn370bsjYIXgPfxdy6AMgy1h8IBDpyck+qS8RNsYRvvwUWjd+AtHwdtBGOWgfrpNcU5+BCHGGRtg+wb7YZ6TR606ni15k/kQkm2Se8+QZ1T7wgzdgnp6ChAbBPTsweuseiLd4anwG0RaVTV1YkSn1IYHPI/Nc574wDN2NyaIlFq3JaTbGz2A1Ck9IGWiPVjE0OQ7mcyoOhN31gecU0ZdVrBYW2LQWUMdo9GIyxnMk3b2C0lZ6c+Q1Ek8yX/bqKHs1R+R9fRxmxA7CXKvSRqIOPxs7DP+OL8D/5FfB9fhHfwEMOIK0KsoVnRYWKCywIS1AMkX0k0SSKYIki0qTxJPYkuQSzDsTRE4QI7ZLsB22xxsEEjamDp022qcg0ihzTpJZd7YftlupI7vkGiSf/E2kF1/jCL198ieA1pktN4AVEQH1NGmM8OffQHLDHYj3Xo4MvHfIXGSe9iIoI6G7lvXDPtgfbUn7EEkSu5uLLEthrZmNZJMET710BN3v7IcPi+51Zez88qWwJW9ZZZxv45negBFJkjj5qUukNyc8Rwjmiwj4dKFUKsHMt+H5lmtsHULt8PjJxTMeXEU6A25zXdPekT+5eLFVWGBjW0D0HlchBlY8+CZEyRH4Oqoaic9fP8k09CrwbAARWfcmyRqT6P78O/Bu+xykXIUZ3Q7/E7+ObGoc0Q//DFmrue51LBQoLLBxLbA5NSOhIkHMyRRTbjNfRJxvNsYoUbRgSpzNUiK9OqzPtvg2EpL3yclJHDt2DAcPHsS+/fuw/8A+HDh0AIcOHzwNR8eOYkKDpo1GA6yfkzv2K6LtWw9ZfUQJ9l2IfvOfAO0WvK//G8j7r7PIQED5aQf7yA+QbtmF9nV3AKZnA2steGNDkGxym3YRkYH0faZGSHBpC9qTSNPEHRdOQ2EkngSeMlGW9sFpHPnDVzCqwbLj9Tb2/sMb4VWDMzW94vm0L8k7jy+PM2/sqB9lpx58qkDb5vqYQUtIMl8/dPz0ZpW4640RcvRIvCDLeji9QpFTWGBjWsC5M3VqAoE1Hlw0Xkl7RZ0KI/Ek8dVwBJVgGCXN94yvJQXrfYkf+SHsrr0w518CqP6EjGyDvfsrSEjof6SEvt1AsRQWKCxQWGCtWICElSSKxJvkiuvMI9mijCICEqwcIqKuTXC2RYS8JwPbJFlrNpuYmJiYJfP79+1XMn9Aif0BR+QPHzmIfoyNHXPlG81pkOTlcvX3KaIykNSP7kD81f8Myef+DvyHvgvvgW8Ajan+ootap/7m9eeA/W+j+bnfQ2asa4d2sErmCRLNHNwWUZlcqcH/ozw8NiTztAmRJCms2oBkvlyuIAhCUJ6sk+L9f/MLbIur2Hf8EC76Z7chGC0NXqgltEh9eH5Qj34yTzv2k3luEwMn883ROqpjUzBqxFyPTFcy/UekjMjPoEfouVPR9ylWCwtsXAuoM1OHJtA/TTllxp+JzFdmptWQzPMNNtVgCKEj8wFEBn6prqiJk3deRaJRIXv97ZCgdFLfZngrgrt/DakOaN2ffB3Z5Jg+wlOHcVKpYqOwQGGBwgIrbwGSKpJ3EiuSZqbcziUREeQElqlIz7djjkXkxD62y7ZIPknmT4rM79OovEbnDx7cr2S+R+j7I/T9kXmSPcpFIss2RWSOnoH00hvQ+Qf/DGllCN6P/gTmtV/CTW9khHXOGmfLzMA35phnH0T7S38fibEamO35bBGZtQeJ80nRY32CgWVYqDebpQ1oT9qEkXluW72xIJHPI/M2M/jwL17C8GEfk3oztOe/vQnV84dZfU2BOvH8yG/2qBPPO55jJPPESbYdtPSJ76EzVEbt6MSJplMgi4G0AyQtIM7RPLF+onCxVlhgY1pAIDDq6Kx44NSZwJY18l5F2a+hHNRdJJ7roa1otL4EzwSwxtM665vIQx1m/MwDsJdcA9myExDBqYuMbkdw5+chjQkwgp+5H0DpDQ6nlp1ju8gqLFBYoLDAQC1AMkWQQJFUkTCTKHKd+SICq0SREBF1ayeAORYRmc0VEUd+2TYJJ8F2ozjSaL0i6X1Z03qeiyaXSjpW9CHUCDOJHPsmuRMR1z87oGxM50R1CMmnfxvJp34L5t1X4D35k94XZCMlZ4y2zlnp9EzRyL79xc8Q3/RJdLfsVpljpw9loVxBEIDpXPKd3tric6jrrO0itVscz87VFxFQHt5QUB7CKJEfe/gD2GenEXUieF/Zhe23XYC1spyqD8+5HDxXKCdtSiJPvbhOHUUEy8ISprYNY+jAMeRLmgBJB4iUvHf16U53EiA6kxk6Ez3kZYu0sMBGs4C6WedoRQRGrBL1wM2RZyS+6g+hGgy7N9bUghFH7DnthuWwEZYkQfzy04BGf8xFV0N0EDqTWrJlh5tPn04eR/T4j5EdO+Tqnal8kV9YoLBAYYHFWeDstUiqWIIpySIJFSOkjI6SdDOfRKqfULH8UmCscQQ4LIeo1qoYGR3B9u3bcd6e83H+eXtPws6du7BldCvq9SFwCgmJKuWBLpQth26e/rEe0kuuRfzF/xTp6A7YFx6DefVZyPgRzOfd9FmnBXnpcSQj29HWaH8CmSXztAeJZqlUcrpQJhE5XYYB5ZDg8njwJouReB4n6s5+eTNBuzClXAYGzdfG0Ln/MDCZILm+gj1fuwoqPtbKwnON+vBcI6gPdaR8Rp9q5HpRJ4LbIj37GhYaNBrbRzB8QB+VzzSs4ziSLjQinymJV0wpJokeqSexnylaJIUFNqQFxHkMgSGZNyFCr6LEvY5KoGTeP0HmS14NfDWlkWW5NLHSS3pkH5K3fwVz/mUwI9vO2X2P0H8W2dTEDKE/CCwgYnTODooChQUKCxQWmIcFSAoJkikSLBJGEiyuszqJVE6oSLREhNmLhrUGfuChVAqVzFcwMqJkftsO7Nl9HvYqme/Hrh1K5rdsQb1W1/I94myU7FHeHDjH4r4ge/sXkXzsc5CJMZgXHod55xXgLN9byvTJAX9lVvRpa3Td7UiCsiPysUbE2Z21FjmZJ5HmNpZxoa7sm8eln8x77olG4G4oeIx8z0d0oIHpH38Ic7CLaK+HnX/nKvg1fxmlW3jTPNdI4Idi5W4AABAASURBVPvPNRJ8tiQioD1z3ZjymIv0zjuDZVimNTJfOzIO4QR5bT9LgJRkvi8y39HofB6VZ6rFNuSnUKqwANzFJpoIrFj4JnBkvuLXUVUiz8h8VaPy1XAEJb+KjRKZz1oNJK/8AqKPh+0FlwHq6DGPhW+58W7/HNBpI3ro+0iP7p9HraJIYYHCAoUFlm4BEsQcJFckUznBOlNkXkSW3DGJWhD4CF1kvgJG5nds34HzdjMyf4FG5k9gJ8m8i8zXMVdknsJQB6Znhfrk9IIrkHzqa8j2XgbhDz/98mHIgXeUtKUnV9Wgijn0AcyB9xBfeTPikR1IlOORTBMsTB3CMJy9weC2yNJtw7bnAo8P+yb57Sfz7Jc3EwTJfDLRxeQD+yFvtpBu87Dlty5Fee8QdFDGWll4vHJ9eHNC8LxjHmU0erNGvagP9SKZ57ZIz76GhQaNbiVEpu2XplquaQYZjQ/YEqBcBX5Z4IUC6xkd33tAsRQW2FAWEPCPEXZPfI22l1D2qigrge9F43sR+bJfQ+CV4ekFwvIEtCbW+6JOPn3/DaQHNRJy8VWQqjrOBejEL8V6t2mEXp1HdN/XkR3+cAG113XRQvjCAoUFVtECJFU5QSR5J1EkoRIRkEiRRJFYiai3VgxKVL55JYpidNtdtJptTE9NY2JiHGPHjzmMjx/HxOQEpqankBPXNEsh0pNDRBYtSlapI7nx4xqlV59brsG+8gzMcw8BU8dPtMnvMb39MuKde9HdfTFS9c0iPZuESuBz21i9QRCRWblONDCYNR6L/AaLx4ngNvNFRDmlBcluPtUna6eYeuIAkmeOI1PeWf3cHtSv2w6j/BOrvPBco9yUnyB5J3jOMeV+2pP2JWhjnntziW3mylxqXqYGndbofP1w70QQC5gA8CuCYEjgVwVeycALDKxnHcDvuhEolsIC690CMuvIRB2eZ3yEtowSXz0ZDLtfde1F44eV3CuZtyGMeOtd6ZPk5xtpkjdegIxug9l9EaA+AQtcpD4C/7bPQIZG0f3BnyLdr9GiBbZRFC8sUFigsMBCLEACRWLFyChJM4kVCZcxBiRTJPPWWnAbM4uIzKwtPkmTBFE3QrvdQWO6Cfd2m7ExHDpyCIcOH8KRY0d6pH7iOKYbU+jok8s0SQGc6FNkCXJo3WzHXiR3fAHJDXdBoi7Mkz+BeeslYHoCokQ+sz46F1+Hrqa0EW1Am/DpQD/ZFBF1+XJCsAGt8djwWJDAk+wSXKcszBcR8PgEQQDKY2HRemUMzZ8eRNaK4d26BcN3nAev4g9IoqU1k+tD+akH9eH51ul0wHXupz6n2neuXs1cmYPIm94+gvqhcdcUybwNoQYEgjpTUTIvsIGB1bsjAvlSEPrcEkW6Ti1AF0YABqLgW2kCjb4zCl+d+cJrZSYtuTnyJVhjsWGWOELy9ivIjh+Fd9VHIX6waNVEI0beLffAnH8poh/+OdL3X190W0XFwgKFBQoLnMsCJFAkViRVJPMkViSKOXG11oIQEYj0cK4257OfU1YYme+0Omg2+N75SSXvYziiZP7I0UM4mpN5jdA3GtNodztI0sTJMFf7IjJX9rnz/BDpJdchue3zyK74COT91+D99G+A40fQvfKj6FaGQNvQJiIyGwUPggAknrSTSK9vkV567k7nX4L99pNfrjOPEBEnA4l8SZ8WJIdamPr++7DH1E5X1zH62QsQbinNv7MVKMnzjbLznCNI4mlfpuyeNuVTBoI3Tjz3mH8qzKkZg9pubB9F7chMZF57MT7AaTZeBfAVXkmNHgjsDNC/kNArMkURse83zOquF73PzwIiBiIW1nggkecc+FBP/Aqn2CjKs6ghVJLPMkbs/BpfB6UyfRybvPwk7GXXQYa3LFliKVVgb7wL5rLr0b33r5DwS1pLbrVooLBAYYHCAicsQFJFkBzmpIpEnuskW8YYkEyRXHFdRLDURUQgMgMIyHfIexKNuHc7nG7TxNTUlJteMzk54VI31UbJfKvVdKQ6l4+yUx4RbYcrS0Q2tAXp1bdqpP5LSK69DcnVtyDadr7eQKSgjdgf7UCbkGieSuZFBiNHvxo8DgR1zglvvywkujw+lAmtDMe+/RaCfQlwQQkjX7kQlb3DwDLIhUUu1IXyk7jn+lA35nGfiIA60bbUibrR5phjMXPkDSSrNVyBr4+L/HbXtacyORuKchbxMthQUUnhVXtwhfhPCXyWAnrDiTTqpdzmSc7dBQoLrEULCPRPDIzCGg+h3rlyjnw1GHKvnqzOfNG1rBH50JaV5PussRZVWZpMGi2Kn38c0OiOvfx6QAwGsUgQwl5zC+yVN6F7398g4aPfQTRctLGcFijaLiywLixA4kQCRVLVT6Zy4UXo3wUkUiK9dSxwIfnNq3BdRFx7JGgka5VKBcPDw9i6dSv4xddt27ZhdHQLhodGUClXQVKXJDEarWlMT0+C5H5co/Tj4+NoNBtuWoZIr03KiQEsmbFItu5GdO3tiC66Gpne0Ij09Gcf1lonF3XgOvMG0O1JTdBWBI8RwWNE4pvfaLFPRuJrtRo4HYW2lExw6IdvwD7fRDbkoXTPTgxdsx1iBau9UBeCuiRJAurRarXQaPSOIeWjPjwfqAttK3JuuQ0rLgdSI2jXa6gem1DSoj2oLKK9EcYHTCmDrWTwakrmFa6QwHF2kvc0BtI4cz82xW3uEFdI2yo+hQXWlAUE0ItNoH96gnt6ggdK2Mu+nv/BcI/Mz6SVoI7A65F5aB1ssIWvoox++Qi8j30G8PRCH6B+QkJ/9U3wrr4Z0f1fR/LmiwNsvWiqsEBhgc1ogZxYkcSTKBJcJ9niPhH6dQFJYw6RXh6WsIgIrJJhRlxJ2qrVKoaVzJPE79ixQ0n9NmyZJfMVVzaOIyXu05hSMs8I/XEl88cnjp9EBCmjyNLlgy7UP9VHBYkY94VXbms22AdB+T3PA8F1kaX2y9ZPB48FQfLLY8NjRBLMdREByW8/mZ94/hBa39oHrxwg+WgV2z9zEcQzpze8Sjm0I0H5eWPS0qcsjca03pB1lRaI04c3JtSLthURl382cc3Zdi5pn3be2lJD7cgkIPqZgd7YwfhK5EMl8hqZtxqZJ5AvM5H5LMlOisxneqfFIsLGuFKgsMAasYCoHKLnpYj+FwNLMu+VUPKUzPvDJ5N5v65R+7Iro6W15gb66EAT3fe38D9yO8yWHcuimPgBrJJ5In7g20hefwFwd/vL0l3RaGGBwgKbwAI5USRJJEgamZerLqLeWkECK9Jbz/ctNhURkACTrAVBgJzMu8i8kvltWzUyP7IFLjJfqbqy8UxkfqoxhYmpCZDMj2tkvtlsoht1wYUyEiLCzSWBhJN2IGgTbrNBtk/ZCcpPcJ35Ikvvl33kYJ9ELkNOgPvJPO2Xk/n4cBuH/r8vYLg+hOb5Gfb+3nUwns2bW9WUevQj0ePZ1afZrb7IvIg4Ms/IfD+ZP5fg5lwFFrtfOTkao3XUjo6faILHWCHaq9hM75QykNgTjLwTHJeTKEPcBviLsXGrt550MjA/ZbQ+1SYzRfEpLLBICwyimpDAE3pCW+PBN6ESdZL4ihL5KhiF52soy0rqS14Fvi2B8+NZ1oheBIMQYs20kSF+7hFkU2PwPnL3skolGvH3rrkV5vIbED36wx6hV6e4rJ0WjRcWKCyw4SyQE6skSdyPHzFKSnCbypKgEiSphIh6fQX3LQZ5f0xZX0TA9kmGSUgZjSUprdeVO9U0GKTRepK6cqmMEhHq+BKUICKIupGLyE9OTIJknjch0IVyarLkD2UkgSZIoJmKiJOXTxMIyk352afI0myDMyzsl/3zuBD5sWGf7J9yELRfOhXjvX/9NHZWt2Cy1sGe//wGeNXgDC2vTjbl57HizUhXjyF1o46URpQXeHrjQX2Iftty/9mwfIxCD2x7qIrSZAMmTs4mg9uXKTknOL0m6SiRb2Tgj0l1JjN0pzNEuh03gVj3sQzLuorFv8ICq2ABdVsQ0f968dkZIk/CzrfUEJwjz7TCSLybVhPA6N8qiLoiXWZ808F934D/6d8ClGwve6fah3fdbbAXX434yfuU0D+vziFa9m6LDjatBQrFN5AFSFRzkEjlBKvb7YJEi3kiApJFgqRKRAZigbxfNiYiICll++yHBI6klBFZpjlI5Ou1OkY1Ur99207UKkOwxqLT7rovyDKyG0cx2DZ0ERE3Punqgj9sIwftQNuQcDIVEVDGUqnkosdcp/wL7mQeFXIZ2C+PS7vdBkGZrLXgTQ5BW9F2SSPCvj95EVsmSmj4HWz5gytQ5Rde59HXShWh7LQl9Wg0GjP6ZLDWczdrYRjoOeeD+omIOzdEBPNZzHwKLbZMHPogyhONczehZJ6R+TTJ0CPzcGS+SzI/lSmhV4Lf5L4MJPMse+5GixKFBZbJAnqBCQSMsFvxENgQoafReH/ITathRL6q6yT0oUblPeNDZFkvN6zWkkUdcHqNd9WNMOddsnJieB6862+HvegqxE/9DMmrzxaEfuWsX/RUWGBdWyAniyRYJIwk8SSNTJkn0iOuJIo5uVqqwuyTbeQp10XEkTf24/s+wjAESXyeMo+R+XptSMn8VuzYuhP16pCOPZ6S+c4smafcbFdEsNSF7RC0A21DcF2kZ5OczFPm5SDz7Js6MCX55XHhDQtJMGVhvyTyBO0kMXDk3nfg/7KJyMYIvrQLW289j02sIk7vmvrwOFEPknlG52lX6sOnMtSFx5vnG+0qMv9juazsIjUGnaEqqmOTp2t1Sg4j7QSJetzOXCTeReangK6SeUbmI5L5LpTMZ3oHekoDxWZhgRW0gEAAJeeisMZzU2hOjswPgYS+4teV5Ffg2UCd77JeblitJX31l0gOfQDv9s+tvAgaobHXfQzm0msRP/MA4hefAPSR+coLUvRYWKCwwHqyAIkVQTJFwkiSRdJIME9EQJJFkFgRg9CPfeYQEbBdkjf2QyLXT+S5TpTKJTgyP7wFvch8HVYsSAb5S7HtVts9UWC7IgIRwWIW1s/rcZ0geaZ9mIr0bNJPPCl/Xmc5UvbLY0IyT/DY0FYk8kSgT2mnnj2M7v2HgVQ/t9ax59evxFpcKDvPs5zMM2Ue9eENUhCE4DnA84F2FZF5H8tlZReZFbRqFVTGlJGfy7KiBRTGAsYX2FDgVwTGg1uSrhJ8zp9XMHKf6jaJf5YAnGfvChX/CgssowUE+qcXl1Enykh7aEvgfHhG30naHXkPhlxeoPus8SFioLUclku01Ww3Gzvsprn4t30OUq6tjijG9l5bedVNiJ99yJH6gtCvzqEoei0ssB4sQAJFgkoyTELFdRJXEYG1FiRShIiAi0gv5fpSISIQkdk+2E+O/r7zPJeKcXXAJeO/5QFtQPJMexDcZv8kmHnUmMSTeSI9PQYtSf+xIXkn+aUctE0QBKAsBOWwxqLx2hia9+6Dx+nYV4XYwy+8+nbQYi26PdoN37HhAAAQAElEQVSTOvBcI2hX6sgGaUer5xt1yXVinohw94JgFlR6gYVdZL5WRnliGpKe/Qyk7A5WYEMokQeCusDTdeiSREDcUrSBhF+GZYRe81Il88WUGzVQ8VlWCwj0T09QgYERq5H40EXcyxp5r/pDbmpNlW+u0XVG6PlDUYycYCMvGgGPn7gPMrod5qLVjYSIMbBXfgTeR+5C/MJjiB/7ERCrg9jI9i90KyywOAts+lo5wSKRP5UwklSRYOWkSkQGZi8RgcgJsA+C/RFcnwsiAhJaksCcDGZKfEQExpxoD7qwnCaL+rAubcM+SEC5TbnCUMc7RW4bkV6f7EREmAwMuY4kvvmxYePsm3LkhJ4EuHOwgan798E/kKC7x2LH370S4UiZxdcEaD/qQ1vyXCO4znweZ9qWoC7Uj+vMF1m4Tc2yaqwCRWWNTiqRD5rKws/SmRbVkxwwFvAChUblgzqU2IvLT/mGm2aGuE0AiZL5RPOyuIjMn8Wsxa5BWYAnKARGjHu8ybfShJ4+dSKZD4ZRUSKfR+ZLftWRfaOkHxt44Q83pYc/gL32NoivF+1q68pjc8m18O74ApI3XkD84HeBSB3FastV9F9YoLDAmrJATrBywshpHCRYJFU5SKqWQ2gRAds+E0RO3y8iJ5H5hFHMLIOIlrUGYno8CTMLdZlZXVDCerTNXGS+Nw0kAO0jIq5dkV7qNgb0j/2T8PLY9L+lh2SXZJ7gOropph85APNKC51SitGvXYTaxaOAYE0tvDmiPiTy1Im2pZ2NUS5hrbMnbUpY3Wb+YhQwi6k07zpaMPU8RKUAlfFp3TrLR3SfgvzHBAKvDARVAaP0zONUmiTOeu+eVwLvpthomumNgp7TKJbCAstpAVEPQXJuxIM1PgJb6r1+Usm8I/GacsoNEdgySPZZfjllWs22s+kJxM8+CHPx1ZCtO4FlcOpYzKJy2PMvhXfnF5F8+Bain30T6HYW01JRp7BAYYENZgGSKCInWCRXBLepKokUSRVTQkSYPRCIiLpJcW2JyOw6MygTSSxJukv1qSdlyhHHMUgIedNBebmdaUVrLUhsPU1FySFEMxf5mZVB+2b77Jt57CMIAuQkOreLyBI6m0NG9kVQf/ZPXUmAKYeIOD15Q0F9KVPjhaOInzmOqNlF7fPnYeiju7AWfxiK8lMXHjeCulFP6sBzrR/My+07h4nOmrXsZD7xLaJKiNK5yPyMmHrMYCxgPYENAb8s8GuCYEgQDhtdhyP61geMB4gViKBYCgsM3AIiAiNGYeGbAKHeYVaUtNeCkZlpNUPuS678cahAyb01PgDBZlji5x8DjIW94AqIT70Ho/WgWjE792qE/vNID+9DdP/fIuu0BtV00U5hgcIC68wCJE8kVSRSJFZMSRqZT1VEBCICEqkcWKZFpNcX5SFZnZyaxLGxYzh67CiOHj2KI0cP4/CRQ6fj8CEcOnQQBw8eBL/0qqF6VKtVbBndglq9jjAIdawSzSbNx2x6NjWoP+1AWQius7yIOFtYa5GTTa4vh20oA/vmMeGx4U0Lt5nP/tgvZeANBUEy393fQPPRQ8ChDvxbRjF85x7lhWtjHKLclJ+gLv1gHnShPrw5oj5cp56avaSPWVLteVTuReZDlMfn8SVYtieAWIC8yM5G6IGQZF4RKLH3SwLlVjBK+IUaECiWwgKDs4Bg5k9PMBJ6z/oINeJe8WuoBcOo5tNq3Bz5KnwbwhreXQ5OhrXaUrrvHWTvvgp7yTWQka0qpijW2EcEZvt5PUJ/dH+P0LebKJbCAoUFNpQF5qUMCRaJak4YmZJYMV9EICIwxsxCpJeHAS8ivXZFBJSn3Wm7V0uOjY3NEPojPTJPQt8PJfeHiEMk9IcwPT2tZB2OzI+SzFdrCMNA9TCanznMV3TagLLQHky5LSLOFiTSBAknQRuJ9HTAABf2y2NyKpkXEbB/EngSX0KiDM1njiB5fhLpDh/1T+1BaVcNEKyJhfbL9cmJPHXjOlMRAW1ZmnlXP9dp16UKv+w0OLUG3XIIvxXB60TnlFf1hFjAkXmNzGswFH5V0IvMi0bmRe/AABJ9IXeygAiKpbDAYC2g55Sg92f0hOS0mdCroKyR+WqQR+aHUdHtsl9F4JVg9YRkjcEKssZai7ruC6aoDsGcfykgBmt2EYHZthveXV9CphH6+KffRNaax29eoFgKCxQW2EgWIMEiWSWZIqkiuE0dRdRrz8AYA0Kkl8f9g4aIuD44pYaR+ampKUfkj7nI/BEcVhJ/RIl7Pw4f0Wg9I/OEEnqSeSBDtVLFli1bUK/XEGhkXkQckae+mMfCcgTJJ+3BlNVEBCTRc0FEMMiF/bPvU48N80XE2YqEN+BUH0XnrUk07t8PMYLSnTswdP0Ot441slDuU/Xh+UYwn2JSn5zM80aF5xzzlwKzlMrzrZuEHlJFaWoekTE9T4RQycQCZuY1lcqVHIn3lOAbjdgbJfKGZRTKueYryuLLFTU3gQVET6UeSOCt8RHYkpteU/KqSuRrSt6HHEjgOe3G1/0k+laJvBGejBvYTFmG5M0XkY0fhbnsOkipsi6UNVt3wfv4V5AwQv/Q98D5/jrirQvZCyELCxQWWLoFcoJFQsV5y0xJXDWGDRKpHCLq/2ew9F5Pb0FETs/UHMqX0r+mKZI4AYltP0gCdTdEBNZaJe4ByuUKarWaEvk6SqUySBChi9NLC7NN3Tzrh2VYnu2zP26LiGuLJJNtEuyTNhIRJ8NZG53nTvZF5P3zmDAyTznYBPskgSdyWaKjbUzc+wHChsDeOIThu8+DVW6JNbBQFyK3JXXhuUZ9qCPtR51ozxzcZr6ILFkDs+QW5tFAHHhIPIvS5DzI/CntUUexgPEE1tfUCoRSCwCmmoii+BQWWKoFREQdlYHRE84T35H4sptWM4pqoNF4f0iJfF1JvUbibRlWyb6ILLXbdVOfJD55/XmIkmO756J1IzcFNdt3w3cR+g8RPXYvsskxDWz15pZy/3KgaLOwQGGB1bcACRbJFEkVCVa73UJXnzAyMi4QWGuREyoRwXIulCWHNRZhGDpCPjo6ipHhEYwMjWB4aBhD9R7qmtbrQxgZHsX2bduxe/ceXHDBBdi1axe2bt2KoaEhJfIl+L7vdGDb1JUpzrBwXz9IPgnah/m0BQk0fxiKqVX7iMgZWltcNvuhnHm/7Dsn88wTEWcbfiegVCrB8zQg3Ekw/th+JM+OA7tClO/aicp5Q4sTYMC1qE8Oyt87z9rg23ioG23KY53blPoMWASYQTc4V3tx4CPxPSXzi3jErRIawgOMEnoNgMJYQDRPr0OIACBQLIUFlmIB0dNIoScWybw1vkbly0rc66gFI4phVIJht11Sgh/YEjwtY1bmElqKYoOpy8HvrZeQNadgr7gRMHYw7a5gK27KzR1fRHboA8SP/8Q9YSgi9Ct4AIquCgussAVIsNglU5KqbrcDTm2Jul2kSQoROYnMY4UWypMTvFq1htGRUSXsIxge7pF4kvl6bQhDCqYjun+bI/O7sXfvXpDM96bX1E8i8yTIBNsnzqQO9xEsS5CA0j7Ms0reSeJLSqKZkniKyJmaWlQ++8n7Zd8k8gRJMPNpG/ZdqVQcqfeVzLfeGsfk999z75E3HxnG6C17FtX3oCtRlxyUnXakHnxHPsFt6kN7Uh/qRRuLDNampMSD1u209kjkSej5rnmjj5BOK3CWDOoryhsM4cFxCG6LSs59kLNULnYVFpinBXgaiZ5MhtCTi0Q91Oh72asrkR+dicwPK6EfQtmrOaJvlcyLmHn2sI6L6SNbvhWG727nl17NyLZ1q4zZtgv+x7+M9NhBRI/+qEfo1602heCFBQoLnMkCJFjcx9SRrCR2EfnWTGQ+TROICEhWrbUg4RIRVlk2UJYc7K8UlnqReSXrIyMjGB4ihsFovCP0GpUfqilxzSPzu3a7yPzu3btdZL5eryOP9rI9tk1dCa6fTRHuJ1iWhJqkk9tsh4ST7TKaTPsw72xtLXQf+yHyftl3TuaZx/4oQx6ZzxoJjn3zLVTjAMlFIbZ87kKslek1ue7Uh6AuJPO8aZwrMp/bVGSw55rJBVnWVIXmu+YlzRC0OovrinrnmKsFfWLOd88n2nzUzNCdzhC3MnA7jfSJeqJItaKW0/+b+1NoP2MBcc5cxMAYC88GCGe+5FrxlbT76ig1Cs+pNsx3b6wRDyIGIgL+zTS0oZOs00Ly6i8gfuDeK7/elZXR7Y7QZ1PjiB74FrKxQ+tdpUL+wgKFBc5gARH11EbgWQ+B+rBSqexS+vycfJGAkUTmIMHlvjM0uajsvD2meftcZ2MiAssxSCPQQRCCJJ+kL0+5HgQBOJ2G5NpaCxEBF7ZBcP1cYDn2TT1JnpmyDttjH2yf4LYxvXGO+wcF9k/Q3iS8nFNOUCb2RxkI6ko9mScQHP7R2/BeayOqC2qf2YPKnqFBibTkdqgPbUk9SN6pV64P9aA9qQuxXHalEob/VgIk85mSoHB6wO97JjknVAmS+bidIZoGupMKTR2hjzJwX0ZCP1NWixefTW4B+kKBgdHz0oqn0faS+yGoajCs0fgRjcYPuTny/PJraEtgtN6IxaZa0hTZB28iffc12BvuhASlDaG+DG/tEXrVr3vvXyE99OGG0Gu5lCjaLSyw3iwgIrMiW2PhBz5K5TI4raVUKsF6FjkRI7kkISNIcEnGuG+2gQGtsM1+sB+CfbILay1I+gIl7jmpZUpCyH0i4l5pyTqngu2yjXOB9XJ9mbI822cknnbhOvtiPiEiTJaMXD72T31JejkNhRFs5rFfRuI5FYU60w4iguPPHUD3/kPwKj7sbaMYvXnPkmUZZAOUnecNdeFbhvr1oU2pC3VzNyaqzyD77m9rxch8XAqQ6TkRDJrMqzaZEnQijTONxpPEZ+hMkNTrdhtIu4okA39FltAqxaewgN7vC0REybyFNR58G6LkVx2JJ6GvzETnS5oX2LIj8yIGm2ppNxE98RPYi6+G2b62nOhSj4PUR+Df8QWIPsaO7v1rpPvfXWqTRf3CAoUF1pAFRGZ8vDEuGl9WEl+tVVHS6LynkXoSTBJakjGmOUg2SdK4f9DqsE22fSrYDwkfiR/JPEEiyJR5Vom+iKC/PuUkmJeD7ZwN7Jd1qDNTEQGJc0ltw/64TjlEBCJytqbOtu+kfZSNGUwJ2rnrvr/QQqfTVp1SJwOJPEGdKUd3rIVjf/EGammI9vkWO758CUxg2dSaAHVJNSBEW5LE52Se+ZSfuuQ2zY+fiAzMrv1GWDFm4iLz1iBstiFk3v1SDGKdhD4Gko6S+EaP0EdNgJH6RMl85qbasJB2pon+Lz6b3AKixNyIhTWeEvUAoRL2klfTaPywEvphTYfgovJexRF9a3wl/mZTWS3+5cN6EcUw19wCqBPCBlukWod3yz0wO/age9/XkepTiA2mYqFOYYFNbwGjZJ7kKgxL4LvZc4IlYJT1XwAAEABJREFUIiChPRUkaCRk/RiEEfvbYx/9YPuUk6SP5D1HTmyZLyJKfDUwqRyqvy7X2TbbOBtYhmWpLwk1UxEB+yKZZ19cpxxna2cx+9hvDvZNAtzpdMFU1XEykPwymk05DAz2f/1V1I4YTKYNbPs7lyPcVl1M1wOvQzvmoA35lIFkntNsevpk4Pl2qk1FRIdRGbg8bHDFmElmDaLQh+3GmM+PR1G4+ULtA9A+ClGNHHQ9SzNwvjwJfdwBEiX0aYJi2UgWWJAuAtGTIyfwvgkdWa9qBL4WclrNsBL4Osp+DYFXBufQW2MX1MNGKpyNHUb3kR/Bu+PzkHXyTvnF2F/KVdgb74Q572JEP/0G0vdeW0wzRZ3CAoUF1rAFRATGGAff9xGGIUgcObWDKQmktRYi4qaykJSRpBEknyRtJKM5icOAl7zdc6UL7ZbtUW7KT3BbREBdSTiJfJ0pbSQiGOTC/mnDnPByXUT0GAQo6VMSHgsek7x/ynD08Q9gn5tG3I1Q/o29GL5m+yBFWnRbtB/t2Ol0wKk11In6sEHash/UhxARd16xzHLBLFfDc7UbVULYOEHQVGY9V4El5Kmt1FjagGA25ZQakvmkDReh53SbjNNtUCyb0QJ6akD0z4iBEavR9kDJfAV85WQ9GIWbWhMMgW+rCa1G402g5TytIZvRXIi++0ewGpE3O87f8PpLuQLvuo/BXHAZukrok3de2fA6b1YFC703pwVEBCICEkUSRxJIRoJrtRpI5plnlcxDl5x8krCR1JOskcCRyBFaZGAftkewQaZnQ38Zrs8HbI/6UH6C26xHXXOQgObrIj07scygwP5pR9qT0WvaU8QgCEJnex6L3P48Pp0jTUx99z3lioLpiwR7fv1KiDWDEmfJ7VB+3uSRzBPcZqO0I/VgmsPM3EBy/3JiRa0TVUowaQp/sW+0mcsSopl9EK6rVkxI5pMoc0SehJ7r/BIsMq1TfDafBfTkoAMhrCPzoZL5KnqR+Rky79fBOfKhx8i83nxquc1nKL35feFxxIf3I9CoPNQZbXwbiHv6YK+7HfbCKxH97JtI3n1146tdaFhYYBNYQESvbwWJFUkriVapVALJPCPzXA+CANxHc5B8kqCRsBFcz4kwyXAOlh0U+tvM1/OUffSvc3u+YD3qQ/kJbouIunUD2oGg3nlKG4kIBrmwf5J5RrF75DeCiGhkPgRvpPrJvGSCg994DdVxD8da47jon94MW/IGKc5C2zqpPO1HO/K8oC7UiecHC9GGRE7oaVdCRJy+LLNcMMvV8FztdpTMI1Yy39RQ+VwFlpgnqo14AusDNlRoaizAfAgA0X/6QbFsIgsI3J+eBCTwnvHdW2tCrwLOh+eUmooSeILboS1rxD4Ey7G8aL1NZCynataYRPTjv0Twpd8HvLXjRJ1wy/xPNFLk3Xgn7AVXIPrpN5G+o4SeEzqXud+i+cIChQWW1wIiOhLMwFqrrs0DSReJJIk8wW2SMe4nqaVEJG8kowRJHMH1HNxPsOwgwLbmwmLbZluUlXIT3KZu1JXo11dEICKL7eqkeuwn75dkl2D/TOlSaWPaPL+RohxG+z722AfwX+ugM93Cln9wJcpr4DWU1IXo14c3JyT0TLmPNqU+y2nTkwx8yoY5ZXtZN5PAQ+p7CFpdmHjwk9eNFXgh4FcFwZCinsO4PO4zSvb1fEGxbA4LiIg6JwMrVgl6oAS+goo/hHq4xb1+kuv8RdfQTasJYY0H0b9Vsc5a6DSJET3wbfc+eXvexWtBopWXwfNhP/pxN+UmevA7SN7+FZAM3l+tvGJFj4UFCgv0W0BEvb3CzpD7MAxBclkul13EmJF75pGokcjl5I0EjqSU5JT5JHP97a72OuUhKFsOykqICDwN0lAvguvUf5Ays2/2RTtxag1TysE+2Bf7JOnNwTzauPnhJBo/2w8c7SC+toxtd18AUV7HeqsJ6sPjTT3yc4Db1JH7RMTZlGSeoD4isqIimxXtTTvr1EruC7B+p6tbg/2IBzAi71eBgESehJ7guhJ8ryQwWgbFsiksIErKCSMWhG8ChEraSeDrbo78iCP2bo68V3YReasnkcBgsy6cK843uvi3fAowm9cOooTev+kTMOdfiujh7yuhf1kJfbxZT4tC7zVqgUKswVjAWjsbpSeRL5VKYEoEQQDuJxklmSNI5AiSOYKEjhiMNINphfIQlJsy5mDr1Id6kcyTUJNIiwh3DQTsl/3RVv1kXkRAIp+DfRPcTlsJxn76Psy7bXSGMuz87Svg1cOByLPURnIbUp+5yDzt583cIOX6MG+p/S6k/oqP1p1aWcl8F147Woic8yprLGBDcVH4UEl8qCQ+h69k3up5wTLK8ebVXlFo/VtAxMA4ePD0BAg9jcwHQ6jlkXld5/SaQEk+yb4xHkRk/Su+CA34i6jx0w/AXnsrpD6yiBY2WBWr58xNd8PjlJtHfojk9ReANN1gShbqFBbY3BYQEZB4kYSR4OZEPk+Zx/0kqCRzOUjmCRI97sMaWSjLqaCMJNcExbTWgkSeoN7cxgAX9s++aKt+Ms8u2BeJL/ulbZlKJph67jCy5yeR6l/9yxegfPEIxKyNsbhfn7nIvIiAOtGe1Ik68pyhviuFeZL5wYnTqeZkfvCReehxF9XIwQKSw9N1zYcu/FJsqgG2RLvnKyujZoaokYHrfPMN9xdfkFVDrdOP6EkgegKQwFvjIZh5/WQlqLsvunJufNmroexVEXB+vEbrrfHB8qzH+utU9aWJncSIn38M0Ig0fyCK6dIa3CC1jYX5yJ0wl1yD6NEfIXnpyYLQb5BDW6hRWCC3gIh6fgUJGGGV7JKckWgSJGgkagTXuU9EXHUSZZJ6ElemJLHMIwEkXKEV/sf+KQfl4bqIgDJTdurDdepIXUUEIrJkCakr+2K/BPsmaBduiwjYN2+SKAdlcP1D0N43hcbDB5AeasNcP4yhW3fBK/tLlmkpDVAfgjrlevDGhOjXh7pQL+ojIhDpYSl9L6auWUylpdSJyoHjykGrA0mX+bUykkuaaZ8KDarxPfMniDzQncrQmczAH5hKOoB72w2rLbNo7KLAMlhALyQD/dM7OZL0wCuDX3KtB6MajR9BRSPxZb+KQCP0vg3BMiKzJ8oyCLQ+mkz2vYP0/ddhlbTyh5SWLPUGakCMhXf97fCuvRnxkz9B/IsHAb352UAqFqoUFigs0GcBEQGJplVST6JGEs8pN2d7jSUjtgSJHwkgiSB0yVNdXZEP+2P/lIPycJ26BEGAfiItIgOVJ++XRJd9EyTyTLmPMtCO+fcQaFfmRVMdTD62H8mrk5A9IYY+eR5KO6pYzYXyErRdrg9tSSLfbrfBPMpOe/K8oG15rogM1qYLsYFZSOFBlM2MQbdWRtBsw0YaIh9Eo2drg7YllJwz6p5ql2mUga+qZEQ+J/OxRueTbgaWyfSRj2tS67i0+LduLCDQPyGZ9+AZH6EtKZmvoxaMKEZddJ6R+VBJviPz4kFLrxv9lkPQrDmF5FdPwYxuh9lzIWDscnSzrtsU9Vv2qpthb/okkhceU1J/PxAPfqrgujZSIXxhgSVYYK1UFRGICEjWCJJOkjaSUJJ5rufkDbqQ8JGwkuwRXCfZIxkktAjylOvLDfbF/ikHyTTlox6UmcSThJpRZOaJ9HQdhEzsl33lfbN/IpfBWgvKQDvShpQBGmCdfuUoWo8chg08hHfuQO3qrRC74tQUpy65PtSJevDYksgT1JH60Ja0KfXi9qltrOT2qlisXa8ibHRWhszPWJO8nEQ9TTJwOk3cyRC3MnSnNTo/E5mPOwDJPk+wWUI/U79I1ocFRAyMWFjjwTMBAo3AV3wl8+GI+1Gosj+Ekkbmw9kpNh5EzPpQbjmkzDIkb76MbHwM5sIrIaXqcvSyMdoU0ScX18K75R4kbzyP6NEfA1EXxVJYoLDAxrKAiMDwBt5akMznpC0nojl5ExFH1EnuSFpJ+ghukwzmwAou7DMnoJSJ69SFMpNEM/U8jnsyMKnyPqk39c/BbYIdkeyy75z8UoboaAtjP3wXdjwBrqhi+M498KoBi68qTtWHdiRI6Bmdz23K84LgOUL9RAZn04UaYFVYTGeogmC6taJkniYW1VaMQDxAjABQKMvn1BpG5R25nyLBzxzRJ+mH7kexrFkLiB5DkZzA+wg0Ek/yXg9GMRxu02j8iIvMh1bPORvCU5IvYtesPistWHrsINK3XobZuRey4zxABMVyFguofczey+Dd/Cmk77+K7kPfRdZtn6VCsauwQGGBjWIBEYHtI/gkxwQJKhEEAUicSfZI/AiSwH5yS6KIAS9sk6SZ/TDlNuWgrCTNTHMwX0TU1cuSpWA/BPVl39SXkWsSXuaT5PJHuXgTRNtQhrzTpB3j6M/ehfdWC7I7RP3T56G0s5bvXrWUclMfHjfqMj09jX59qEtO4Adpy6UqrPR2qU0svH67VobX6SpW8DG1qJwKozzOWIHRVM9nkKzPzqNv9oh8dzrtfSE2htuv/4vPWrWAHkQjBlY8h1Aj7mWNxNfDLRgqbXVknuQ+1Ai9r0TfGh8sv1bVWVG5NKqcvPECsk4T9rLrIJ6/ot2vm85OFVQjdmbPRY7QZ/vfRfzQ94FO+9RSxXZhgcICG8gCIkogVB9rLUiQw7530ueEnoSVBI9kkMSWhJAg0SXJZj5BwqhNDeTDttgmwT4INiwiTs5cXspMUD6CZZYC9kuwX6bUkTqTADNl2zmZ540O7cX+mU/eNfX6UTR/vA9WI/Hm5hEM37ATYsTtXq1/1IN9UyfqwF94bTQa4Dr3UZ9+XWhHkZ7MIr2U9VcDq0LmU8+iWymhNNWESdKV0VvtLKqtWMB4ANchytU18p5H5iNOuzk1Mq+FRIFiWZMWEJVKYGCMhdUDG3hlkLzXwlEMMTKvKcl9SDJvQngk87AoFiA99CEyjcrby66H1IYLkyzEAnq+md0Xwrv100j3vYXo4e/pTVFrIS0UZQsLFBZYZxYQERhjQFIXKpkvl8vIiTzXczKfk8GcyOcp80kKMeCFbbJtEnmm3KacdubGgySa6zlEBCIyECnYF/vsJ/P9key5IvNJJ8a+f/c86qaCzg7Bji9dChOs7rhMPXKD0I48ZiTzRWQ+t8oZ0vZwBeWJhpL55AwlBpvN05bnrhhA9JwhjKZGiT0BXXJSz7facO4859fzDlJ3FZ81ZQGB+9ODacSDZwI3vYbviydI3iv+ECpBHdwONCLPMlYPtNEDLyJrSpvVECZrTiN5+WlAByS+wQaFTRZ+GMTA7LoA3u1fQPzOq4ge+SGydkHoF27IokZhgfVjAaNk3s6QZJJ6Evgc3M6Js0hvnCFJJEh4SRJzcJvgvqVoz/psh+2SUHNdREA5KQ9BeQnmiYi6e8FSF/ab90niy765zf7ZNvtj37zZ4Y0P7cL+ue/dP38eI2M+OpUYW/7O5QhGy8xeVeT65Lr0pxzqGb8AABAASURBVNRJRGZv4qgX9cv1WVXBZzpXajuztsJJa6SG8vg0TLxCkXnqp+evHg+Iam19wCvpwakJgrqmFYEJxO3D7CLIGLlXrE1SPyvoJloRGCEsrHhK4kOU/RqqwQiGS/kc+RpCjdA7Aq9lHIGHoFhmLJCmGk1+G8k7L8PefA+gg9PMniJZhAXMzvMRfOLXkb6rhP7xHyNrTC2ilaJKYYHCAuvRAiKiLtSA5I4kj8S1UqmgVlOOo5F7En3ugy4khSS93W7XTd3gek6ASSYJLXbOD8sRbC9PuZ63JSKOeJJIs/9+In3OxudZgH2R8LbbbTSbTVAXo2MJ++RTCtqB9mCeiEBEXMvHXziA6PsHYao+sju2YPT6XS5/Nf/RhpSfTxSoCyPy1E9ENN4VgjakLrQjj2Wu02rKfGrf5tSMldpuDddQmmwpmV+ZyDz0PNLjApeq1sYX2DIQVBVDAq+s2wEgRgtiZiGJ52qecr3AqlqAR0dgYIyF1Ui7r1F3Rt9rwXBvWk3Q+8JroPm+CcAyRgx43FEszgLZ9ATcL71e+VGYLTtcXvFvaRYgoffv/jWk7/wK8VP3gzZeWovLVLtotrBAYYGBWUBEICIwSmKtRutJ+Ehm+8k887gfupBwkzT2k3nmkUwSWmTeH5YnWJ8g+SSYx/7YL0l1EAQgCWXevBs/R0H2wb6ox6lkniSe+jPN+xXp2akz1sKB/+0FbBkewcSWGHt/++pz9LQyu6kPjwvJPIk8deK2iDgiTxvSnjzGtCMhIisj3Dx7MfMsN/BiUSlA6hmUpptw4e+B9zBHg2p7UY15DIyLzAN+VdCLzAOWkXmr9UQBjcpr4iLzmrpPQeqdGVb1nx480YNoxLrIvG/CkyPz4SgqGqkP9U7N04NsjQcjBqJ/qyr3WulcT+jk5aeA1jS8az+2VqTaEHKYHedphP6rLkIfP/4TZFPjG0KvQonCAoUFzmwBEjuCRI+EjySWZPZckXlGtUkYSYpJJvtx5t5O3pPXIZkn8rYoD2XhjQXlIakWkZMrz3Pr1GLsk3nsjzqQ+DKaTV1EBOyTNxHslzJQFiLtJDj4t69gpFHChGli9z+8dk28hpK6UCfajjcn1IWEnvpQbhJ5grrQjjzOzCdEBmNTyrBUmKU2sJT6zdEaqscmIStNktX+yu9grED5HmwI2JJodB7wKwK/LLABoDwQBQfEqi+iB0HEKCm3IEHnFBrOiR8Kt6IebkFVo/IVvw7mB3owPRPA6MFjHYGo/IQmxQfp4Q8RPfNzeLd/DgjCwiIDtoBs2w3/k19F8uFbiB76PrKJsQH3UDRXWKCwwFqzgIhARHTcMbDWupTEjyAJJHJCyHXmkwxCF5JiEkeChJJgHkGSqUVO+zCf5QjWYwG2x7YJtk8wT0ScPCKCpSx5n+yPpJdEnv0zX0Sc3uyT/VNXruf9c5ry2FP7kD01gW4co/SlPRi+enWfClNuyk99qAvBdYK2F+npRF2oU35cRcQda6yxxaymPI3ROqpHSeZXms3PaK3aGxJ6D/CU15DIuyh9TRyxJ9EXvdMgXA1x/4t/y2KBMzcqIjBiYZWg+ybUSHwdQ+EWjFZ2YbS8E/Vg1H3RlfusHjQjBqJ/KJaTLRB1Ef3kb+BdfBXMnotP3ldsDcwCsmUn/Hu+hmzsMLo//QayY4cG1nbRUGGBwgJr3wIi4oS0SuxJBPNoNSPWOYIgAMkuCSWnd5BMEiSTBAklCSfhGuv7x32sl5dnGZJn9kOwbfYtIhCRvpqLX2Uf7LPb7YLRePbNPOrA/qhnnlIW9s997LHx/jimf/wBgo5BdGUJe37tSmavKmhD2pn65PbnNnUSEVB+6kG9mHJbZDC2xDIsZhnanHeTzS11VMZWh8zzmDhYwFiBDcQR+KAOEJ5G6vklWeQWEhTLKllA9CAYMb1pNTYAo/B1jcpvKe/CSHkHauGoEvwafN3niQ8jdmAODBtoiV94HOn4UdibPgk1EIpl+SxgRrbB/9RXIUnUI/SH9y1fZ5u15ULvwgJr2AIiApJZksEwDEGSTSKfpyS+3E9SSUJJkCCTUJI0M5/AHAsJJ8uwLMEi1lrXB9tnn9xm/qDAPtkXZczJPOVjP9SFYL8EyS91ExEkjQhj976L4FCKZj3Brt+7CrbsDUqsRbdD2akP7Z6TedqUeoqIO3bUI9eLelInrNElp6qrIl6nVoZJEgTN9sr3r+RcVHtCA76wIdwUm0Cj8oRXBjTI2+M8svLiFT2esIDoQbLiweoB8W1JiXsddUbmNSo/UtqOWjDiIvOeCWD1YDoyj+KgnbAgNEp8CNGjPwS/pCmVWv+uYn2ZLCD1EXh3fhESltH92TeRHnhvmXoqmi0sUFhgLVqABJDkNlQy30/kSbhJEkkOSSpJkAmSSxJKgvkklnPpxX0EyxMsQ+LJfvK22bfI4MZB9ke5+skv5aMO1DEH5SBc/zoOH3/iQ2QvTKHVamPo1y9E7eJRirsq6O+U+tB2/fpQP+okIqBe1IPHianTR/OxRhezmnJlxqA1VEPtyDr4olimhCidQQLwPfQadEMa9dYz3beattxIfYs6ACPGReJJ0EtexRH2UY3CjyqBJ3kP9W6LZTaS3sumS5ogeuA7MOdfCnvB5cvWTdHw6RaQ6hC8mz8BGdqix+DbSD98+/RCRU5hgcICm8ICIgKSRBJDkl+S71O/LMv90IXEMiebJJw5SPpJREk6WTYnmnnKPEJEtJWlfdgP5WCflIXgNsGWqQfJLm9UmHKbfXMfMf32GFqPH0F2rAP/Y1swevt5ELs6tJP2yvWhHtSJYFSetuU+ys9j0n9DRD3WA1bHqn2WaW4dQv3g8b6cNbhKIq/glzhI2pUbOTKfdgESev7YFPO5fw1Kv+5EEhE3VcZqlN3TaHzJ0xu+cBQjpR2YJfO2DJFVP30x97K2cpNXn0N2dD/8mz8J6A302pJu40vjCP2Nd8Bs3YH450roP3hz4ytdaFhYoLDAaRYw6n8JEm+SeZLGfjLPPO7PiSdJJ4lmTjhJPokk0Yiits6yJKBsrz8VEYiIllj8hzIQ7ItysF+m3CbxZcvss5/8Ug6RXr/RVAeTD+8H3moi3uVjyxcugj9SYrVVA/Wh7NSButC2OZhPfXhMqBOPBbdXTdgFdrzqbKixbRhDh9Y2mSePJ1HPdIWkneSdkfk0yjQyr0gyuPwFGr8ofiYLiDqivsi8X3GReUfmSztRDUbgIvOwZ2qgyJ+xQNacQvToD+DdcBekvjYeb86ItnkSHdykUoe94Q7Itj2IflYQ+s1z8OepaVFsw1tAhOOagASRIFkkaewn83l0G7qQXJ5KOEmoCe7TIhqbMSCBZns5SPAJDGBhPyS+7JOgPNxmvoi4vilzHpmnLCKifCjDxC8OInpqDN1uhPrn9qJ6ySik/3d8BiDfQpo4lchTF+rU7XZVxi64nzbkMSGh5/HhtogspJtVK7v6ZH60hsr4JEycrJoRztkxSTyRAo7IK4lPOhniNhySDjRSr4ReVXCkXsuS/J+z3aLArAUE+qcXjYiBNR58E4KEnb/uytdQVoNhR+KZctoNp9+IyGz9YmVuC8RP3AczvBVywWWARoXmLlXkLrsF9FyVcg32po/D7NiN6P6/RfrhW8vebdFBYYHCAmvHAiICEVFXbEDiS8KYk0em3GY+SaSZ8dckmQQJNIk0wXURmW2D9fI6rCfS6weLWNhXDvaVk14SX/bLJtkH+6Os7JvgOvNFBHx7TeORgzBjEUp3bMfQrTthQsuqqwbqlOtDAk99qBt14j4RAXWiLgT1EREseIkjgERwwRUXVuHU0qtO5lPPoj1URf3oxKmyrZ3tDO7YOCIfK4HvKloZutOKqQxRQ4l9C0i6mZJ6LUtSr3XWjgJrWxKB/omBFQ+e8RHaihJ3fWJT2oYt5d3uy64lr6r7vLWtyBqTLv3gLfcDRubqmyHFl17XxNGRoAR76z0wO89DdN/XldC/rQ6jcBZr4uAUQhQWWCULiAiMkneSSJJ6RroZHWZKBEEA7mMZEk+mJJvMZznus9ZCRLCUhW0TJLj9xJfTfEh+2Tb7qlaryOViv8zPEU93MfXYAaQvTiC9oITa3btR2l7Nd69oSl1yUB/qwB+EajQaoE4Uhvrw6QjtznXaVqRnR5FeynLnRJoieeUXaP3h/xPxi08CJPXnrDS4AqtO5qnKxPZRDB04xtU1CTfU6j/ebKVJBkbloybQVSLfmSSZ1+PW1nwl+Zx6Q9LPKTlrUpm1KJReMPwyqxUPJPMlr+zI/HBpO7ZWdrt3ypPMW+OtRenXpkztJqJf/Byy52Lwl0nVyy9SzqLaoC0gXgD7sc/C7NqL7v1K6PWmCzoQDLqfor3CAoUF1rYFRE6QRZJikkmSylKpBJJlpgTzSN5JNKkRU24zn2A9boucaI/lFgoSXxJ5glFrkl9GsUl8uc72eANBMk8CzHXKwnwiS1JMvXwE0z/ZB1MNEN6uUflrtnPXqoE6ESTz1IWv1ZyennZTaygUdaAutCNtmOsjsgBbRl3Ev3oa0WM/gtm6C8lD30P61ksAv2DJTlYAa4LMN7ePYOjgGv6lxBkinymRzzQyz2k1UTNzZJ6Enuuxi8zrsdP97vilK3D0NkgXvGQcmTck8+oAvEqPzIfbsEXJfD3cgpJf1ci9v0E0XmY19ARMXv0l0GnBXnI1+GrEZe6xaH6BFhDPh/exzzhC76bcvP863OO/BbZTFC8ssOYsUAi0IAuIiMZaZHaKB8l7TuTzNAxD5ESTxJSEkwSeRJTlmfJmQESw1IXtk/gSJPQ5Ac7JPPslmadseb+uT+VJ7QPTOP6j91FKPNgb6hj5+HkwgXW7V/NfrhN1ySPzXKdM1IG65DYWEXc8uG9e6LYRv/w04l88CO+aW+F/7ndhb/4kuj/9JpJ3XlG/roaZV0NLK7QmyPz0tmFUjk7CrNXolKiRCbWW6HlJGA0S5xDmK7TUzGdlDt5MZxskoYEBmfkz0D81rFFji6ai2xAUyzwswF8cTTQqYHZfCNEowTyqbOoidPQEo1EcwDhoMRJFZ8915nF/joEZy+rN662fhtl7CaL7v4HkrZdRROgHZt2iocIC68oCIgJjdNxTkJiTvBMkzyScBAlnTt65j2AdEYGIYDFL7tfo/0je6fO63Y6bhsJtttkvA+Vgv5Qx75tlknaMsQfeB16ZRrY7RPXu3SjvrHHXqoB60XfTjzMaz5T6MF9EnK2pA3Whfkz79cE8lqzdQvzSU0hefBLelR+BveJGiPp1e/XNsNffhugnf43kbfXrKzBVw8xD3mUv0q2EyKxBabK5kL5WrKzoNWIsYDyB8QGvJPArgqCuqAm8ssAGut8CYhQCgECxzNcCGfgH9z/NUiT6CCRKu4gSvetNIqS6na3ABTFfeddquUyj8cnrz0FEYC+6EqKOBcVyRgvk5xTTfDAjkWf0hsgHAO5jGTaUp1xfKngcuKhDAAAQAElEQVR8GMWxl12L+GffRPKrZ4CZ184tte2ifmGBwgLr1wIiAmMMSDKJnMhzSkhO6LkfuogsjnDQlxH0bwTJbs//tdFqNdUVJdq/RblcBqPx7JeysF8RceOMdu8+ky8dRvO+/QiGS/BuGcHwDTtd/mr9o165Ps1mU/VpOX0oO/WgPUnirbXOziIn63NOudtqnxcecz7bXnED7OU3An3jrXfdbbBX3YT4vq/3CP05G1xaAbO06oOr3dg2hDX741ECiFrKaDTeBgKvhB6ZVyLPX4v1y4DRfA0i6woAQbEswAJZXlbJOi9Akvk4jRArme+SzGuapIkS/WLuUm6qOVO9CUr3v4vkg7cgF12F4lWUp1pp7m13zulTwTyKQwLfarXQbrfdvEoOCKnuJ1h27lYWnyvGwt54J4w+oo2fvA/J848qoY8X32BRs7BAYYF1bQERgVEib5VoEiSdJJ/9pJp53CeyNMJBn0bfRv+XR+Xp/wjmWSWovIHIyTz7pWwivX5FBJ1jTRz9+huomBKSS0NsuedCGN9iNRfqRX14c8IvvFIf+nLKTlvyCQN1yW9OmC8iEJFzip1xas0vHkTy2nOOsNvLbwD0WJ1UUdvxbrwL5rIbED/0PSX0vzpp96A3zKAbXGx7nGpTW6Pvm9djAtHz0pF5RuZDUTIPkMgTnkbpbX9kXq0qslhLbNJ6yugzpetEmiVI0lij8l3kZD4tIvPnPDGy6UnnXKQ2DP7aq3qlc9bZ7AWymRvIPKWzp/On4ye4zgGBg11eZllsJgbetbfqo9nbEWu0J37m51jptyGgWAoLFBY42QKruCUiIMEkYSfpJAE9lcxzP5a40K/Rv5G49/xfVwMZrdlINvufq18R0SFGkCUp9v3Vyyh9mKJTSzH8pQtW7e01/aagXtSHQRmSeabUkTajLQnalfoxT6SnT38bc67HMZJHfoTkrZecv7aXXAM9UHMWZb79iAZqLrgC0aNa573X5i43gFylnQNoZQBNNLaPoH5kfAAtLX8TJPbCKTck8KEeRyX4JPqikXs9HzhXxH2JWYPLcNAgm3JTPel1lwaXlT8sv5DrqQc1SAr9cyQ+UgLfQTueRqM7jsnOMUx1jmNa15vRJFrRtO5vK9mPHPVfT2ouq6xJjFQdRXboA3C+ngR6Yi5rhxujcTp3knWSdjp7RuWZl2vHdeaR2HM/y3E7pkNPEnAQ5KCRl19Sqs7DXnadDhB3gFOlIo3SI+osqcmicmGBwgKFBfotQH9Fv0XQj9Gf0bdxKgp9oTGCMCyhVquhUimDpDePXouII/D97R159APgiQlAOVHpM7swdM2O/t0ruk6dqAP9NHXiOvNERHm1AfUgGJVnmpN4zHeJInTv/Usk778O75Z7YC+8AtrwWWuL58Ne9zHYXRcgfuSHvdcRn7XG4naaxVUbfK12rex+OCporfHBS1R3tZrxABtID77AEFbcia7cVIl7hiTKQBI/C75/Xsm8slBl9ehfNv16xikiJPMagY/StpL2hhL4CUy2SebHdH1cyf0EWkryu0kLsRo1o6E3veV6BsimxhH/8hHYS66FGd3eyyz+n9MCdPR0+O22nnMtPa/i2BF0EY046fmVk3kOdCT0HPhYnoMg97H+OTtZSAFj3Xcd7PV3IH37FfBHv9Bd4z5xIfoVZQsLFBZYVQtw3CTov+jH6NPo/+jj6NtEDEql0JH5crmiZD5ATnxPJb+tg1M4/vU3UTUhWpd72P65i2E8s2r65TqRzBPUhz5aRGCtdaAueUSeeSKCeS2dNqLv/e9ID38I7+Nfhtl9ITDPusLfF9Enr3xtZfzoD5Bq0A0DXsyA21t0c6kx+oimgsqxyUW3sVIV9VyHsYDRiLwNZlJPU4XQopkgVeLOqLwj9PxBMN1WrqokX3k8Cf1KCbsO+sn07iZTMp+ogTi9hlNr2kraGZmfaB/VyLyS+c44mt1JtBmZj9tK5iPWWgfarYCIGpWPX3gcmToWc9VH9ETkSbgC/W6ALujo6fDp+HOyzgFBRJx2sZJ7DnbcxwGPYHnmsxzrZ0r6XeFB/bMe7N7L4N14JxIl9NETPwF0IDm5+WKrsEBhgcICC7MAfRVBv0XQj9G/0a+dIPOiBL6kZL4OzpUP9CkvCbBVMizS84vsNYtTfPinL2J4OsTRzgTO+/vXwq+t7hNh6kT/TH9Onagf80QEvBGhHiTyBNeZJ3JCJ5xpaTfR/fZ/QDo9geCzvwuzbTfmS+TBRfuQctVF6KU6hPih74NvneOuQcEMqqElt6P2bI3UUDs6ueSmlrsBPS4Qknkl72YG3BZaU/XgxaIBZiRdIFXwl2H5bnpCA8o9Qp+plIQmxQfICX2qhD7Wu6BO0nZReE6taUSTOJFOoR030HvLTRck/6yTDZpQraODko4dRvTE/fBv+xzEX11nuh7MxnMlTVP3ZoNYyTqdPwc0rpOgc7+IqK8Wpw7z8/15WabMz9thSrCuq7TUfzpw8nsP3s2fRPLGC3BTbrrtpbZa1C8sUFhgk1og0zGS/ol+in6OPoygHyOYR9OQ5HJqTblcVlIfgsQ3J/IiMusXD/38HZTeStCaamDLP74a1QtGWH3FQZ1yUAfqRH9NQk+9KBDl9zwPTPsxHzKfNafR/cYfAkkE/zO/DakvUk/aTom8/chdgBFEjyihnxzc7yuRflLXVQejiq3RKqpH18e8+TMZTAPMjqxrsBQk81ELiBpAZzJDZyrT9QyzpF4j9CyvTPZMzW3S/AyZGoZgtD5Wg3XiJlrRFBitn+6OY7p73IEkvxu3kGT6+GOTWiv6/p/Cu/5WmO0aLdikNpiv2hzI4hkCnzt75rE+HTtBp98PDmYc3LiP5ThgsC7B6A9TgoMI92U6aLLckmEMzPmXwL/zi+CPkkRP/QwoCP2SzVo0UFhgM1mA/og+rocE9FP0W61WE/RbmY61QeC7V08yEk9fR59H0kufJyI4dWnum8T0Dz6AbaRo31DC7s9eCmX5WOklU19Lveh3qVcOknn6ee6nHtSJyPUSOV2nuWTPpifR/ea/Q6bBFe9TX4NU63MVm3+e9iu1EfeDgdnkccSP/hi8WZh/A2cuuWbIPE+EVr2K0lTTzZ0/s8hrfI9G22en2HQyxK3MEXj+Umx3Utebmqf5jNCznF5HSlzXuE4LE2/ppdWGmd7h8BWVqT7i4Pvm20rmSdynuxNK6CeUyI+j0Rl3BL8zM4d+6R2vvxbi5x9FMnYA3i2fWX/Cr4LEueOns+dARufPPBEBBy46foLrJPR0/kEQgGB+poMHBwnWJ9hGDuazLQx4MbsvRHDPbyB54QnESugzfeQ74C6K5goLFBbYwBag3yKSJHVknj6r2WwpmW8r/8hc9L33hVfOkQ/dNn2giCg1k5Msk7RiHP7b11EZt5iwLVz0j286af9KblAn+lz6XvryU0FZ6LdJ5An6c+rF/LNC/XymT7w7P/hTSFiG//GvQCq1s1ZZyE6pj8K760tIDryrPv2nyFoa8V1IA3OUXTtkXoVLAg9ROUB5fFq31udHzwEXmU81UMzIfKxPxrvTGVxk3pF5fVrTAZSjgkReOaturE9dl0tqEnlepJkaKNU7noiR+aSJZn9kvjOuhP44OI/eReZp8OUSaI22m00cQ/Sjv0Twub8L8f01KuXaEivTCzR3/O122w1sHAwoJZ08HT9TTx/J5uAAQHAfy7F+P5FnO9zmQMK22AfBsoOC2XWhPuL9TcQvzRD6ATj/Qcm29HaKFgoLFBZYLgvQFxH0TYxg01d1Om00m00l8x1wn+8Hs5H5UqnkyDz9HX0hIdIj9Jwnf+yR92HfaqMdtbHtD65EaUd1uUQ/Z7uUPdeLfpmgHya4zv304yTy/XqdteE0RXpkH7oPfAtGx1Xv9s9CasNnrbKYnWbLTvh3fRnJmy8g/uXDyJYYpDGLEWK56mTGoFMto3p8arm6WP529ZwXtapYgPPpuc5OlZfCReO7GRKNzMdtpgA5KPexTIF+CzhKr/c6GdIsAefGx3p31CWx1yh9m1+QJbl38+mnXISer63suCh9V+uk/Y1tvPWoi+hn33Jvr7EXXL7x9BugRpkSeDr8HPHMNBs6fA5u3M8Bi4MXwfV+MI/I80TERatYj22yDYLtcqDM0d8+yy5VJbNzrxL630H8q2cQP34vssY69pNLNUZRv7BAYYEzWoD+Jgd9E31Rp9Nx5J3b3GetAYkuAxVEoE8gmVprYYxxPk5EMLvoE/PGu8fRevgQ0qNt2FtHMXLLbsgqvL0mU59OHeh/Y/Xn3W7HvRefvpd5lJ+6EdSHYB4h0qfTrHIzKxo8TA++j/iRH0HUBnz9JKPoM3sHnpid58O/44tIX3rKPXmFjuuL7cQstuJy1EutQbdWRmVs/Q5SevxhfYFfBvyqwCsBXiiwHvTkAEjclZMiasJNweGXY/X8QbGc3QKZo/WZkvQEcdpFJ245At9UMs/585OdMUx0jmikfsLtS/no4+xNruu9/FJksu8deHd+fl3rsdzCZ+r0U420cADjgEZwnYh1EOB+EYHVAYyOX0TcQIZTFhFx+SzHAY9gecMLHnBfpmXbbY32NxoNMOU2+2EfObTokj5m+x59EvM7SN/5FfirgtnE4L5AtSTBisqFBQoLrAkL5L6GKX0f/RxJbqulY6aCPskqIeH8+N6vupbdNMLcn9GniZxOeLsTbUz8fB/wbgvJrgBbv3AxvPrKv3CBeuWgLj3d2qDfpc8VEacP9QvD0N2wnEmnkw6YErF0/7uI+fYwjge33AMZGj2pyHJsmPPUjrd9FvFzDyN+/jEOJovqxiyq1jJVyqwBI/OlyQaMDsDL1M2yNitqUeNDSbwgqIiSeoGdeX0l9/XIfKZkPpsh80rwE73lRbGcyQKZEnkoKcvUeKlG6TmHnhF4vnO+0Z3AdHfcvb5ysn0Uje4kuI+R/DO1t4D8NVmU02vip38K/6a7wddcrUkh15BQmZ47HNQIDmw5OBAwj6IaJeUk6oSIuKgU80VOrOdlSOQJz/PAPJZjOxxI2krm+fiaKQeZvA/KkIPllwKzdRf8z/6uexQcPfhdcG7nUtor6hYWKCyw8SxAn0T/Q3/X0ag8fRIJPfM8z6JcrqBarWlaQqBRefo+QkROM0baTTD57EFEz40jCwT1z5+H8kXDEHN62dMqDzgj96PUj7rRz7bbLTSbDUQa2RYVifqUZ97GQz8toplnk0P5Zvrh24geuxcISvBu+RSkvsi31pytnzPsMxdeoX3eg/iZnymhfwTQG4szFD1jtjnjnlXYwTfaRKUAotzWb7RXQYKldylqURsAXklmIvMCGwqMJ0oQesco6cB9KZZvumFkXvkpiuXsFiChJ1I1Vm+6TUsj89NoRCTzxzHVPQa+k57bbg79Ro3MJwmiZx5wJN5cfDXcSYViOZMFsj4iH0WRi6BzMOMgQHC/iICknE6fgxnXccoiIrNlSOQ5hUwUXAAAEABJREFUWORlRcS1y/Y4aDJCxEGTgwzzOOiwHwxwkeGt8D/1G0CnhejB7yix3z/A1oumFm+BomZhgdW3AP0N/Q5Bv0dfRJ/EQAP931yR+dyf0f+JyAkllI81359A48EDGjjowvvoCOo37YIteSfKrNAa9WJXTAnqQt14o0K/S10BAf1zf2RepE8fnL6k77+O6KHvwwyNwLv5E258Pb3U8ubYS65RQv9pxE8/gPi5RwENXi6kR7OQwitRNvEtopKP8sTSv927EvKe1ofM5Ggqat1elB4IakA4JAjrousKTsEpAzYQiJ2pUyTztgAv5Aypm3YTpRG6cdu9f57Tbqa6xzGpUXqSe253k7aW2xhz6NP3XkO2/13Yq26ClPQEmrfFNldBd37MEPnc4dPpExzgOGDR4fcPYAu1kIiA7bAN3gj0r4uII/jsj4MoST7XOdgMiuDzEbD3sc9AjEX80HeX5VcFUSyFBQoLrHkL9Ps7+hf6Gvocknf6HCpAf0eCyy+Ccp0+y1rrfJiI8hAFy52KLqfXPLIf2VtNmAsrqN+9B+G2yqnFVmSbelI/6kby3m7r2K5RbGMsenqFYLCFuhljINLTS0TOKF/y1kuIfvoN2F0XwH5En3aXa2csuyw7+hq1l14LT5+4J88+hPjFJ/v2nHvVnLvIypZIfQ9xGGA9v9EG7rzR21lkMD7glQWBkniS+UAJPdcJX/OtRvHFugora+h13FumdnXiq4n5+sokUTKvhN29vrI7ienOGMbbRzRSfxiN7ji6SQuZRvRdnXX8L2tOuTt2s+ciyI7zADEoltMtQIdPkLQTdP4c0Oj4mTKPjp5On+C6yMKvQdbLwcGDbTElKBVvIjjokMyzb65TFuYTlIPlFg8BCb39qA5AYUUjS99DeuC9xTdX1CwsUFhg3VqA/oSgbyGZp98h4aXPExFw/nitxmk1ZbdOP2X7yPxciqdRiumXj6D9yCGYuofSndtRu3IrZBWm10AX+nXqQ39K3ZgmSQrqwmlDpVII+mHqJaL+cQZadc5P8sqziH70FzCX3wh7w+2rHyBTec0l18FedxtifQKf/OqZOeWeK9PMlbmaeYmSefd6yonmaoqx9L5Fm1AYH/BKQFATBMPSi8wrsQ/05s+vCGwoMCv/tArrfSGhJ1J9FBUzMp900ImbYCR+qnNcifwRR+gb3QnNb22IyHz88jPIoq5GR66E+OFCD+GmKk+nT6RpijiOwcGNZJoDAfNIwnOnnzv+hRhIRCAiYDusn4NtEiLi+uVgw+gYU8pAUB7KQPmw1EX74dxOe+OdkEqtN+XmwLtLbbWoX1igsMA6sQD9SA76FfoX+hn6HPoe+jwR5R5hCH7hlXPJ88g8/RchInNq2z3axLFvvg2/bZBdXsXInecpZ1k9wkI9qR91I5nnDQt1pv/lU4cwPDH/P9dLZG7d4hee0Ij81+Hd9hnYa24GgrUxpoq1sBqh59P36In7kLz54pzH5tRMc2rGam/zjTZRKYAXRfA70WqLs7T+9RwyFrBK2F10vipuHr1fATwl8p6SfKtkX8zSutnMtTMl80kWuzfccDpNO270CH33OKY6xzQyP+Gm33BfnHaRKPFPNUrPm4BM62Z5lH+NGzE9+AHSt1+G2XspzJYdUCaJYpnbAqkSeIIRqliJfA4OasxjLWstSLoZ0eG6iKhJFwYOFqzLNnJwm+C+LMtmp9pwcGX/uSxMKQtBWVmWoGwLBmWvDcPTCL2pjSB64NtFhH7BRiwqnG6BIme9WIA+hL6EfiWOI9DX5KBfoU9iZJ6Et1TqEV76LPopkZ7fO1XXtBPj0PffRHgwQbo7wMgXLkC4RcnLqQWXeZvyE7mO1Iv+lISe69xHXfr1or4ic+tFcZNfPoT4we/A+/hXlDhfB/GUiHHHWoGvHPiy6+EpqY8f/gE4p/9coq1JGhkHPlJjEEyt8+g8rS/8lwEuBfjtXpJ3ArQ+8wkUyyAsQJLuyH3SRSdpK7GfwqSS+uOtgzjeOqwE/7jLi3RfTGKfxsiU1A+i72VrQ51z8vJTgPVgL7oKMHbZulrvDWczBJpOns6+0+m4CDn1ysk7Hb+IQKQHDmiESG9bZOEp61u9QSDYPlP2RwRBAO5P9SaDclGmfjCP4H7KuShQ5kod9mOfhqkOIb7vb5Ae+nBRTRWVCgsUFljbFqCfI+gzSOLpP+jvGIlvtzs6pvV+1TWPxJPI0xfRL9EXicg5FZz41WG0790POxTCu30Ew9dsB85dDYNeqF9O3hmJp67UnbpQJ/rbHMyjfmeUQccHTl/pPvpj+J/8KuwFVwBmjY6n+qTAXH0TzJ6L9Inrd5EefP+ManEH6STTVcWpncehknnPorwRyDyVE/4joc/griG1uswAuk8/LHAShDtOyik25mMBXuR8LWWsRL0bt5S4T2KyfQxjjswfwmRnDK1oCozUR4zUM0qPdD5Nr04ZdT7Ju68hPfQB7GUaQajUVkeOddRrqqQ5d/7tdnuWzFsl277vgykdvoigP2X+YsF2iLw+++EAQyLPde7jucmBiLJ19CaDshFc54BFuVkGS1gkKMHe+UWgPoLuD/8M6eF90JF9CS0WVQsLFBZYixagryDoO6Koi06n7V7PyJT59Du1Wg15NJ7b9E/0RSJyVpXiRoQP/5fnMFIfRnNnhl1fUtJ7jjpnbXAJO+kX6TNJ5Okv+fSBzVEX+tgc3CbOqF8SI37qZ+DbYvxP/BrM+ZdCBwA2tWbh/PlH7oKpb9UnCd9DevTAGf25Usq1p4cj875BOL0BIvO5eUVXZsBrQtTyLp3J072zH5kh8nk6u6NYOacFMo2yJ0rQYyXqJOzN7pRG48cw1jyE8dYht950ZL7lpuaQ+GdKmM/Z8CoVyKbGkbz2S8jwqEYRil96nTkMcyY8jkRvcIt0cOs45M6fgxkdPx0+kTt9ptweJNhPoBF59kmwj1RvMigLB6aOknmCgxO3mc/9VIw6MF0sxA/gfeLXYbfuRPSDP3E3ggWhX6w1i3qFBdaeBegjCPoMIooitDUiz8g8/Uqm42AQ+GBknmR+rsi8iGCuJY0SvPMffomtURXT1Qg7f+8qeBV/rqIrkpf787YGZkjoqWumYzZ97KmgDxcRiMjJsnV0vOcrH196Et4dn4c9/zLAKAk7udSa3JKwrE9c73Hyxo/9GNnxI3MS+jWpTep7iD0ffqMDk6zhqOliDr1opVOhWfzo9YcsBvju+biTgUg6ut1WdIFU97EMyxaY2wKcA5+pkdx0GzVYlHbAt9y04ik0okkXqW92J9DoTroIfTtuaJS+hUgNHWs0P9UbAbYxd+srnBvHSN59BRg7BO/qWwCzRh8HrrBZTu0uU8dOh0/EajM6+3ydKcuLCEiorUbnmRLQJa/LOiTVHY1utfgDJK2mi3Lxh0jmg7bWY99sj23nYH9Evq1dug/LUTbWYd85KAPziFTJP8sRrtIC/gmnZN31Jcj2PYi+/6dI97+DgtAvwIBF0Q1mgY2hDn0BQd9An0F/0dHAAP1FpuOeiKifs/DIn/SmPifxnue5J5Ii4oiuiGDORX3pscc/BB46hiQUhPfswNAV2+YsulyZmcpA/XL/SN1yXZlyn4iojh4YKCFyHysiTr9+2bLmNKJfPIT41V+67xXZC/Upwzoh8rkefLmBd9tnkU1PIHryPmQTY6f5c5MXXkup+/GocgCTZgiaymTXknDLKIvySCXwQNTM0J1WTPXQ0TRqZEiU4JPsL6MIG65pkvpUDcsIPAl7W8n7tJL5yc4xF6Wf7o4rsZ9QYj/tSH2shD5TZ7LqhlAZUiXxycvPwFx8DWTLzlUXaa0KkCrpjWdIfD6wMU9E3ACWE+n+VER00DPgjVsUd0ECP92YxMTUBMbHj2Ns7CiOLgAT4+NothqI9VGusca1LdIbWER6fXFA5cDDNB98oAtl5aCcR56YUh8OZtzH85HQogv6iBJ6784v6uPkS5TQ/wmSt14G1FYLaqQoXFigsMCqW4DXfw76BJJa+jpG4lsaeIjjxPk6vp6xWq2gNPMlV/oZwih5FZFz6tH8cBJjf/0m6uUaWhcZ7P7Kyj8Npp7UMVafTr9IcD33hyLiiDxvVAJ9+kl/Sv3mUi5rTCH55cNI33oJ3o13wl58JSBrkvbiXAtfQ+zd8QVkxw6CvwCf6XjVX2fNahWVQ5UzQ7DOfglWhV70J40zF5WPmkCkBL6f0Dsyr/c1aQLIzB+K5awWIFEjUpJ5vQvqRemnHXmfbB9VMn8cPTI/CUbuu3EbsSPza+BpkBLM5JWnAY222MtvOKuem31nqgSVoNPnAMeBjtsieqUo6OjPBJZj+Va7iSl1/JOTEzg+cRzHjh/DMSXz88X45HEl803EcQRrLKy1YJ8iJ2RgHsk8wXXu57HjIEUZ2voYmYMzdaAulC3Tm7ocLLtQiLHgD0uZy65D/PNvIXn1WX3Mp05koQ0V5QsLFBZYVQvQD9AnECS39BMk8s1mC4kGEaz6nEqljEqlOkvmc6IrIueUPZru4tC33kC9EWCy3MaeP7gWtuSfs96gC1DPJEnUl8bulcL0jQR1Zj77o64k8gTXc1/KfTlIduNnfobknVdgb7gD9qL1S+Rznczodvi3fwH8PZHoiZ8g06fIs/vylbWWRhqZ17AZwkZrrYm2PPJkAIk6o++MzHdmIvOMyneV2EcNuKi9ctLl6X+DtpopGU5J5pWkMzLfUkM2ogkwMk9Md5SE6XYrmkYnUaeo5XgDsLrmyJDuexfJ68+7x4IIS6srzhrvPVPCS0dPAswBjusc8ETEEWo6epHT1zkIpHrRdaOORuabmG5M9yLz+giTJP7osWOYL8YnxsHpOIlGyERO9AVdRMSRew6sJPJM2beIG2B1IE7cq+TaM2SeaRRFbjCjHtQPS1mMgXfTJ2Gv/Cjip+5H8tITgA7+KJbCAoUF1o0F6AcI+gQGDejrSORJ6ElyrT6J60Xmq8jfJU8/Q+Q+8EzKZmmGYw+9B/PiNFrdNoZ++2LULho9U/FlzaeO1Ic+kD6dKX06Qd1FTo7M06dSv36hOLUmfvRHSD98C/ajH+9930zr9ZdZr+uybRe82z+P9IM3ET38PY38dp0qxv1fg//4K7BQ4wfNDkRPtDUo4mBF0nFd1YVYgdGb4dn3z2dK8mMig3JSBmp70Hze7KBY5m2BDCkyJfecchMraSe577gfmprSCP2Ei9jzR6YIknt+gZZl593BoApGXXQf/j7shVfB7No7qFY3VDuZEng6/FgfxTIluE5wH5WlgydxZkowrx8sx3xPB0EOCKEfohSUUArLqJQrCqYnUNJH1yV9rBt4Hjxr6J6Q6c1ArMfLDThKkPnla7abo78/rouI1uvBGAMOtATXc7Au2+NgTWLPlNvUjXqm+iSCZdjevKH92mtugSGhf+FxJM89AuhThHnXLwoWFigssKIW4DWeg9c9fQB9QbPZ1Ih17zd4gp2n6ywAABAASURBVMB3UfhQAz6MUtOP5T5PRJyvmY/QU68fRfvhw0Ajhdw2gh2fumg+1QZWhj6NOtLHUU+SeOpK/8c8EQH1ow9mSp8pMrd+WauB6L6vIzt6AN4t98CedwnUENhIi9lxHvw7voj03dcQPfRd9eUxzFpV0P14lEbnbSeC1+2duGtV1kHJJRYwHuAFgA0ERrchUMKgSIA0UTqqNza8wKFkBlxI6pkWOLcF1FZqQTVdilTvjPhqyk7SBN9u0+iOK5kfR2/aDaP1k+go0Y+V9GcrfNeUPKtEq92Ave42QAyK5WQLZHrup0poiXwAiJXU59tMRQTWWuQEWUQvJJy+GGPheT5CJfGMZvERda1aR706jKH6yahVaxrxqqBULsEPAm3faIMZ4jRGnERIkhTsWzPP+hGRWbmMMdq/NwtuUz/qw4Gs1Wq5N/JwYGMe9WUfLIOFLtYDp2wxQs/pNvGzD2pUp7PQVoryhQUKC6yQBXid83rndU+CS3/AXz4l4TVGELpfdaVfKrt139drfMbvici8pOxOtDF+/wfwDiTo7BDs/NrlMKESkXnVXnoh6khQR/o46kl/R/9HMF+kpyt9NMm8pwEVkdP14xdEu9/5D0BzCt5tn4PZuXGDYUYDff7dv+amETH4Z5Z+KJavhW6lBKuDtN/aHAOO6MXpovKhwIaAeEIurxH5TIk8oEFlXQc0wAzlMw66tWyfjdZwpqScTiNVA6ZK5mP+sFTcAt873+hOOCJPMj/dGUezSzLfQqJkXqutmCn42qnuA9+CzzeRVGor1u966ijTk58DHEHnT2fPlOA694sIjDGOJFtr3bqIIF9YhhAR+CTzGpUvlxiNr4KkvV5TQn8KmF8uVxEyCuYHsMa6a5BTa+I40WtUoTcZbJfI+zo1FREnj1W5OCgxJfJ11uVgzYGMgzcHNm4T1I96swwWsYjqai+5Bvaqm5C89hziXzxUEPpF2LGoUlhguS3AazxHrDyIJJc+ISfzIoJQfVG1WtUgQxmBBhg8Xt/qV+j7RE74uzPJmmmAcOzhD4CXp3XMa2HL1y5B5byhMxVflnzqSJ9G30YfR1BX+j36P+ZTH964VCoVMPXmIPPZ5HF0vvnvAOvD4/i5deeyyLuWGjUk9Hd9GelbL67dyDwN1qmWYKMEfrvLzQ0PMYDRG2IbAJaE3gfEAo7RQ5dMoR/lMnAEc2Zbs4rPPC3QI/RK5/XOKE674FSatkbgGZ0ngedrK0nomxHJfMPtT7IIqZL/TOuw/jy7WlSx+Ed/Du+qj8LsunBR9TdLpVRJMwc4On6CDp/I3MUBiAg4AFhrXSoi4JLv5zphxMBaD0EQImR0vlRGRQl7tVpTUl8/Ccwvl0oIlPhbDibGQsyJdnlusH2mbJvrTOeCiCCXz6qMRL4NXahfPqBxUOM69SWoJ/ez/RxaZf4fHfDNhVfBXnsb4ld+0SP03c7865+5ZLGnsEBhgQFYIL+ueZ3zmifo5+gHCOYbY0FimxPcwJF5z/kVY4zzgTjHMvn6UXSfOob0eITKPbsx/NGdEM+co9Zgduc6MqVPo47ULQf1ZR73W/WR1I/6+r4Pbov0fC+lycaPKpH/Q5jhLRoI+yL45hfmbwbw6QPn0K/MUVukRbtK5g3JfGuTkHk9N8UIxAJ6cwmvLAhqgtKIIBwS+BWBVaIvBoAADiiWpViAxCtTkp4qWY/TCJ2khXbcQB6pn+qOYaJ9zG13kqZG6uOldHfWusmvnkFyUB933vlFQJ3xWQtvsp2ZknQiVRJPx0/Q2ZPoMuU+ay0YsSHONpixbN4O12lKEVGTG7AN1mUbHDSIfBDhPpaPkwhxFOnlJ47YV6t11CpVhHpDwPn3WZqB7bMs5rGICETE9Z/3zf7ZL/sXEdcedc2RD3ixRuwW0hfyxfNgL7oC/k2fQPLCY4h/+XARoc9tU6SFBVbBAvQXBK9n+jde4+12y32xvtNp61PAFPQHeSS+n9jSN4nIgqTm9Jqph/cje3MayV4fI/ecD3+otKA2FluYOhJxHIP+u9PpgFF4gnqzXd/33Y9elUolp3euo8jJevJVjZ1vKJHfugvexz4LqdSxqRblCnbPRWs7Mp/4HpLQg99qw+hj7A1/gPQcFQMYT2ACwCsDQV0QKpkPlMx7Fd3nC6AfYvacLiL0WMzizEaSqI85MiX0MSP1btrNNBiZn+6OY6ozhsnOUSXz40ryW0rmo8V0dc46WbuB6Md/Cf+er+lBD89ZfjMWyHisFKkS+nwA4CDAdeYZY0ACTCLMdRGZ00z97XA9L8Q6BOvnYHsEB04OJnwkRgLdJZnX5rmvplF8EvpQI/tWo/xsk8jbnU8qIhARsH/2w4GMoBwiAvZJXTnQEdSZYD4H/oX2By7Gwlx4hXskHT95H5LnHoXepXBPgcIChQVWwQK8jgle07y+W8p9OK2G02tSDRL4yolI5hmNz0kufQT9BjFfkRlwmHh6P7qPH0VkMgx9YS+qF40AghVZch3pv+jP6NuoY7PZBLcpBH0rdaWeXKd+Ij0BRXppemQ/Ot/695Ad58G79dMQfarKupsO9OVrXel2rYJAI/NeZ3lI1FrSn+enWICwSto9jcz7GpkPh81pkXkRnLw4ZnpyVrF1wgJzr2Wk8RrxyJBmCWIl852kjVY8jUY0ienucUfmJ9pHdXsCnbiJZDneDco3ojz4fffjPnL+pXOLuslzMyXxOVIl8/lgx0GAgx7z6Ox9jeZwcLMapRc59SKBO9Z5O3lK04oIRASsR7ANtkVwICE8z+r5Qr4bK+ftgkvgh6hpJKhWqbm34FCGvF2mLHMuiIjrm3XZN9HfP+tTXw5yHPCY5nrHGplnPwTLLQbmvEvgf/Z30H3sx4h/8SBQTLlZjBmLOoUFlmQBXsMEfRnB65zXe4/Md9R3nR6Zp1+ivyBEen7knEIoV2i8dRyNhw7BdgTlT+zE0E27sFLTaygf9aNPo/+i/6Y/o66tVmuWzNP35mSe6yfpqGNAuv9dRPf+JcyuC+Dfcg+kpNFONr5JYda63t1aWSPzXWyKN9oIdFBX6FERJfXGAywj9CVNNVhrfN2n+RAlJSmQ6v1N3FFy0crANNF15qUxoIFmKP9BsczHApmStEwJfapkPXKkvn8ufSOaQKM76aL1/LJsW8k+98dq7IyGnk8XZymTvvcG0vdehf3Ix9Wh6kE+S9nNuCvTEzlV5x0rcaXjz8HBgPm0iYjMRrVJikUEIoIzLWyT4P485TohIq6uiMy2yYEEurBPRuW7DC7ooOh7PqqVCiqVKtzAaiwoE9vMgXksIif3SR1I6EV6+WyL+rN/YjF9nE0Ms+di+J//u4ieuB/R0z9D1tkkv+9xZqMUewoLrIgFeG0TvKZ5jZPEd/WGmuupBnoohDECq0/9fD9AHqmmf7DWOh8l0vMTmMcSTbYx+cg+pK9NAxeXULtzF8It5XnUXFqRXEf6L4J+nCSe6OmqpEa7MMaAepHAB0EAptwWEd2rnyR274/nKxnNlh3wbv4kZLNG5NUc+cfkK2s1bdeVzLc72AyR+YUcA+WRiJTEdyYytI5nYNptZIg1L+lmjuhrsHkhTW76splS+t5H19R4iRr5xLvoJ8EfmGKUfrx1WMn9OLpJC6mWW4rher9S9wDsZddDRrdBWSSK5XQL9Dt/RnC4zVL5gJY7e5EZh8+d80CmNwoslqdc7wfzcyRxgrgbo6P+iANQmmTgHPlSqewG2HzQYXkOzP3tLHRd5HQ92K6IuMGb+uaDnsjpZbGIxe6+EMGX/h7i5x5G/Ni9yBpTi2ilqFJYoLDAfC3Aa5qgvyChpV9hdLrpftU1UVLroVwua7Cg4nwMyS2vfYLXPxa4pFGKyed1/Pr5AdiRAOHt21G/SscdLO+S60i/nZN4+nHqypT605dXNDBCfTmtkdsiokNiD05CJfLJ+28gUv8kQ1thb1pLRN5JuGr/1jyZj8oaklbz+K3O5vjxKNX1XB89tR1Zj5twJL49lqEzmSGaVpDMd4A0zjCAoPG5RNlw+9VqIKFP1Xh8f3hXH3d01NDNaApT3eMYbx/B8fZhTHfHZ6bdJIu3QZIgeekpPU4pzMVXQ/zeub74BjdeTQ4CBJ09BwE6fw54sUbpqS0dfk6i88FNRK8QBfcvBOwnB+txPU+5Huvx6kXlu0rou3rcMh1sLUrlkhtwOdBSBpbN6zFdLETm1kNEXL/UnYO6yNzlsIiFP0YSfun3kbz5AvgLitnk2CJaKaoUFigscC4L0E/0g/6Nvo0+jiDx5fVdLvee/JVKJff0L7/u6WtE5FzdnNifAe39kxj/wbvQlmCuH8LonefBrMDba6gn9aHfJvj0gSSeelJn+nfqRSJPQk9fym0RcWSeSog+pUjeeQXxk/e7wJd30ycgm3xqDe2SY82T+UwPZqemka+p1ub4Emx+ZM6Q6qnt9iQxEDWzHpnXyHxXI/RdJfOxPh1POpkj+1mqV68rXfxbiAUyZfMk8wkj82kbbZL57qSLzE8qmc8j8x01drqEyHx66AP3gw/2wisgQ1vmLeJmLBgrec8HAA4C3BYR0OFzwOPARojIgs2TaXS+H2yA23nKdSJNUsRR7Ih8p9NFqteXtR7KfZF5kV7/LA9d8lRX5/0R6bVxagW2JSIuMk9dqbtIb1tk7jpYxCJbdsL/7O8iPbwP8SM/BH/7YBHNFFUKCxQWOIcFeE0T6cw0QhLbZrMJklySX/o2kltiqWQ+6cQ4+sO3Yd5T37XLx9CnzkO4dWXmmec6UifetNCXU1fqSX9O/enPqCcJfR6Zp58TEYiOyckbLyqRvw+ybRe8j35cifzyTw06x+FbU7vNmpLmDMK0hqsIp1uw+pj7DEU2Xbae3xA9esYDxOqprrxduacj+FETiNsZNKjsSL3e0GoUES7irP+LzzwtkKkDoRPKNEqfKmmP0y66SdtF5Bmp5xdkJ9tHMeleXTnuvjjL/SzHL8pmWu9MXWWtBvgqSqnWYfilV2vPVHRT5qczg1vu+DkIMC9T4i2izl1BR9+PQRhKpNe2iLjmYr1r5qDTaDbQ6XaQ6nlg9HrzfQ/Ws7B63HIZXAX9l6mMmiBPub4QUE+CNyxMWVdETorKsV8RAfsW6cmKAS5mZBu8O7/gptrEj/zA/TT6AJsvmlpZCxS9rREL0CfkoE+jf2u32yCB5zrFJKklmSUYofZ9H8wjlnK9jz3xIbqPHYMdDhDctR1Dyzy9hnrSf+V6ksBTVxL4XFfqlutJ/Qj6tlP1TF5+GvETPwG/rO/deBckKNFUBfosYPrW1+xqe6iKcLIJo1GxNSvkCgnmCCYyiB45wzfehAKvBLfNL75qsNgReqYk80mkNTSKT145wzFQLAu3gIvUZzFivWMiYW92pzDZGcNY6xCOtw669aZG77tJC1HSRaIHI0U6d0d6INJ3X0N69ADMRVeBhH7ugps3N1Uynw8CHADo/JknIqCjzx0+1wnbC+1BAAAQAElEQVQRgYhgqYtIrw0RcWSc/bY7LUxPTymZbyuZT+Erke9FyXzYmUfUHLj6+z51u3/f2dZZj3qSyOdgntWbhiDQQVjh6+DObSLX/WxtLmqf6m9Gt7svl2X6VCR69IcuUr+otopKhQUKC8xagNdzfo2T4JLc8o019DUsRHLLCDV9DNd5vZPkLuVabx6YwtjX30TFhkiuKmPrJy/Acr69JteRPpx+jHrSj1NX3rgwj/pQv1xX6sk8ETnhy3WsjJ99yH2Hx155I+x1t0H8AMVyugWUEp6eueicZarYrpXhdyJ4imXqYt01KxYwPmCVyHshIHok0zhD3MwQ5V+EnZluw3wNKBaReSx+yZSYJ/qII8rJPOfQK5k/rmSehH5So/PNaNJF7aO048h8xjuoObrMxo8iefNFmK073Wu11HPNUWpzZ2V04nHsXlPW6XTcD4twABQR0OETIieviwiWsoj06ouI66MnQ4RWm2R+WmXp6G10CksyXw7hBx6skmyRXj3MLKw3s7qohHoSHNw56LERz/NcZJ4DHtcJ2oAQET2FhMUGC7Y7ug3eR+5SvQXxwxqhP/zhYPsoWisssIksQN+Qg0Q3J7k5mRcRhGGIarWK/ukm9DP5tb5Qc6Vxgg//+AXUJnw0KhG2/8ZlCIaVOCy0oQWWpw+jjvRj1JN+/FQyzxsW6kqd6dv6daRHi564D/GTP4W95ZOwV3wU4vkLlGLzFDfrQdXUs+jWSihPNiAasVsPMi+3jGIyWD2vvRCwJYEouSd35Hz5pA3EXSCJcNI0G+VHyy3Whm2fDjjVOyI3j14febTjaUx3xjHRPuLAL8cyMs/59V09AHHaVUKfaHQ3VWRKhrKebeIIydsvI5vQx51X3AjZ5FGGnlFO/5/qdR73kXmuM09EHNGm088houe/AgNaRHrt8ahxIGq3WphqTIKDUaYXURB4KJVLjlxbJfPQhfk5dHPRn7wNDoIEdWZj1DWYicrngx7zRHqyssyyQAyEU24++nHAs4ge+h6yw/uWpaui0cICG9kC+bXNa5rXNn1aTnLb7bb7YThe06GS+ZzI81on6Ge4T0QWbKKD972N8LUuOlmEod+6qPfjUAtuZf4VqCd1JKgjfSiR60o/yn3Up19XTwMWzBMRiJKZSIMH6fOPwf/EV2AvuhqY8bXzl2RzlTTrRV3Om68cn4ZJZ0jRehF8meQUKzOReYFfAXz+wFRF16sC/lKs1SdRxgIQ90GxDM4CPAOdwyK5z2IwEt+JG+APTU11jmFKI/bT3XHdnkBTI/idpOWm53CqTnrsEJJf/aL3KsqhLYMTagO0RJv2g09C4iTWQS5SxO6mSEQw6/B1HQNeRAQi4vrI1NdwEGo2W5iamFYy39V9BqVSBfVaHWVNOQBBFw5OlF1XF/xhPdbnAE9wm42IiJPD6iDGfggO7NSfwEotlKM+Cu+WewDrofuzbxZz6FfK9kU/p1pg3W3zeiZ4jdOfkLgzEt/RJ47M5zXN6DSnm5DccpvXutXrfqnXeeP9cUx9612EmUV8fQXbP3ERxAiWY6Eu9F8E9aR+eSSeRJ59MiBBXUszb+ahjiKifrUHlkGSIHrwu0he+QW8T/w6zJ6LAGPcruLfmS2wbizUHK2henwKRWS+dzBFj5zxBZ5G5j1H5AFfiTzBbRsIxOuVLf4P2gKZRtpTTrzR6LuSzaQ7+8abSRL5znH36kpG6lvRNLpxE7GWydr80uvTelw8fWR4A9SDoVhOtgAHBCJNEyT6eDiOInQVHAiZr34fHOBE9PxWnFx7MFtsn2B/3W6EVquNqakpdDtdGP0rl8qo14dQKpfBgZe9sizB9YWC9ahfDm6zDRFxunLAYz8cCLlOiAhWdNH+pDoE784vAdZD54d/VrzlZkUPQNHZerQAr+UcOcklmW82mxoc6LgABa9tEnkSXILX+SDIfBol+PCPX8RIXMEhHZMu+i9vggnsspkx91/UkxH5jt6snKordSOZ55MHrlu9YRERHQqlJ5cGb6KffxvJGy/A/9RvwOy+ABCDYjm3BdaNlZojdZSUzJskPbdWgyixxtsQvSY5zYZTbEjePUblK+gReiX3NgCMRu9F1rgi61Q8OuhUI/PpTGS+7SLzEy4q7yLznXE0uhNo5ZF5JfPJ4Q8Rv/QkvI99Bnpw1qnmyy92lmV6k5QiUcfuIvNK5rnOfBFxjl9ElkUQEZltn/3FUYyWRuYnJyZBYi9iUNaIfF2JbTksw+NFqJJwIGN5QjcX/GE9tpFoVIopt0UERiNSVgc8ggM8B37miQhWY5GwBP+er8GUq+h++98jGz+6GmIUfRYWWFcW4DVNMGJNgsvIPFNe57ymSXBJ6MMwdAECXuu85kUEIrJgXdnugR+/iep+YHJ6Guf9Xz+67PPk2Sd1jOPYfceJZJ6Reera7XadDrmuJY3Mc71fR+l2EDMi/+4r8BmR33EeVHkUy/wsYOZXbPVLxaGPJPBRHm+svjBrQAJe3yT0RqPvJO6WEfqSwCsDXkkRCrhPDDALQbEMyAKZxuad88pSJEroGXnvxm20o4Z7RSVJfDOaBKfeuOh84yiih78PufJGpKNbkeqNwIBE2ZDNCPRPT1whjNFz2AACjWTBLZkS/lPhdizhn4h2oPXzdkmsOfhyIOpoVJ5PCqyxCIMQZY3K55El6MI6mizowzoEB0CC/TFlHgk7B3TC930wtUrqmU+I9GRdUIcDKiyer4T+tyD1UXS/8Yfg1LHZAzOgPopmCgusdwvwOub1nJNb+hH6E17n3Cci4DXN65vklv6E68zLr3GRRVzn6hun3xhD54HDyKYj2LtGsfXWvViOhXoQ1KlfTxJ5bjOf+0VkVtf+GxanJ9SvNyYRPfYjJO+/AV+f/pldjMgvQndta7N+dIRcP6o3tw6hdnR8/Qi8gpIaKzABlMgLPEbmQ8AqjA+IJ1BOpCsoluWwQKbOSMl9Cv1Tkh5pFL6TNDUqP41Gd9xNuem8+DjisUPoXn0tunEL/HVZOrnlEGe9tymi57BnEYYByqUyGLXiQGeNAQdHDoj5QJGnzF+sPUX0+lBAF7bDNvsHXubpLhjt31oLyhJqBI0Em3mYWRbSP8vmYPsEBz5ChPp7rh8O8nk/IjLT0xpIPA/ePb8Js3UXor/9t0gPvKcXgV4Ia0C0QoTCAqtpgfy6ZkpfRWLLCDXB65s+hNd1uVwGU/oTXuPMpz8RWfx1zj5b+6dw9Jtvwj+aoLklw56/cw1E+cGgbcK+6LfoLwn6TOrISDyfOlBX6sUnDgx+5D5TRCAiPXH0xiObGkf01P1IPnwL3m2fhdl9YW9f8X9BFjALKr3KhRtb6qgdKcj8qYeB14VYwHIOfUlTItQ0EBjNMxq9Fx5pQbEsgwVIYTIl85lG6VMl83EaoaOEvRlNKZGfQPfw+7BPPoSpm29CAx10kjYSLcM6yyDOum5SRJyjN8bCDwKUNQJerVTBaDjz0jRBrI9xCQ6UHDCINE01OMwjsTD1RcRVEOmlmQ4ubI9tsw+CeSxkjIFVMs8BihE0piIn6rFMXpbrZwLL5MjlZsp+mbIe++EgzwGQfXGb+WsJQlt84tcgey9F90d/jlQfj+vd1loSsZClsMCKWiC/rpnyWqb/IJnnHHkSXV7jvJbp10hyeX3zOs+vcfoYkZ5PWbDg6rva+6Zw5G9fh3mlibgKbPtPrkCwvbLgpuZTIdeROlFPknmS+FxX6k8fST2pL/XkNnUknJaTxxErkc/2vwf/1k8XRH4+hj9DGXOG/DWZPb21rpH5iSICdOrR0avCWICReTeHviSwnGYTAFYj80b3kcwv1kegWM5hAaXlM0Q+0TROu0rYW2jFU2g1j6H6yENo7NyKyW01F63vxC2NzEfa5sLJp1basB8RcUReRECnH/hBj8xXlcxrJNxYRuYzNx8zniH0TFMl8gQHl8UYR0Rmq7EdtsmBieBAxTwWEBFH5gO9ySAoo1GCD13YN6Gr8/6wPMH2836YivT0Z9SOg30+0IuckHPenSx3QWPh3/FF2AuvQPTg95C8/hyQxMvda9F+YYE1bQFe07y26UvOROZJcHmN577EWgv6ExFZuG46lLQOTOPod99C+stJoGpQ+cr5GP7oLhjPLLy9edSgftSTPovBD/rLnMwz5T7qRD0J+rLcZ4qojpNjiB//MbIj++GRyHNqzTz6LYrMbYHlOcpz97Xk3G61DBMnCBvtJbe14RrQa4PXh+gRnYXmoR9UWi965ZtIdbxNujruKlLllRpQBvM1wKw3SyxYYHEW6BH7TA3KVyvW3/0A/tgxHL36YiX3DSXzSvCV5Dc5n7476ebYd5MOOO9+cf1tzFoiAg5sHAwIDgIk9xwQCG4zH7pw0CA4cHJQYcptDja6e14fEV4oeuprdCsfnJhaa8D+6vW6u7HgujF6kfW1upB+WI3l2TaRyyoiszcKuW7shxARrPSyoP5UPu8jd8NcfBXip3/mXilXEPoFWbAovM4twGuaoN+hDyKBZySe68y3StR5U06QvBNc57WeX+Mii7zOdUxvH57Gse+/jeTpcaDsofT53djyyb3wKj4GuVAX6kjfRd1yAp/rqh60F4jRgAf1I6gjQT0JypONH0X08+8g08i8d+tnYPhlV+4osGgLnDwqLbqZlamY6SDaHKlh6NDxlelwA/ai1/0Mkc8Qt3pIuhkcoU/1UiRYiNiA+q+ESjQdEU5NY+dLb+PQdZei5Wdoxw00lcg3uhO9ufSdMTSU1HMOfcK7q5UQbh31ISIQEUdyOSiQSDPCQ3CdA4SIIB9gYo3Wc4DhQENw0OE+AmdYRHp9iPTSVO9oWTeKI9eu5/tuzv7IyAhI6DkIc0BimwQWsbAeZWM/HAy5zjapEyN1THPd8uZFJF9dm6nnwV5zK+wl1yB54TEkLz4JfYSyNmUtpCosMEAL8Hpmc0zpg3hNMzLNueP0RyLiAgL9003oz3iN87onWH+x6Bxv4cj33kL8xBigT+TDz+zA6D0XwK+Hi21yznrUj76KfougbtST02qazYZe7pH6a+O+B0Bd6cuoJ29kRET3iWs3GzuM7g//DFAfyznysm2Xyy/+Lc0CZmnVV7Y2o/JBs4s49Fa2443UW6aEPVHyrhH5WB9wEIzQk0tqMBnKZbTARlJ4NXRRI6cpdr/0DlrDFUzsGEI37aDtvhQ7BUblpzvjmOqOoanEnl+WTXg3tRqirtE+RcQ5fw50BAc+ktxKpQKC6/kgwUEmSRI3l54DKQcZDjrMz9XrX8/z+lORXn9ZmiFJYh2YuiCx96zn+htRMs8v4rJfysP2cvS3c671vA7l48BPcJ26cODjjQpvGKgv+xERZ4dztbsW9osfwFx+o0bor3GvYI1ffFwJvTqatSBcIUNhgWW0QH5dJ+qH6IMYqSaZ5zq7DTRSzWub/oPgtc5rnNe9iLDIohBPd3Ho268jfXTMvegi+OQObP3MhQiGS4tqIiqyMgAAEABJREFU71yVqCf9Ff0Wdet02mi1mqCusZJzY2SWzOd60o8RIuKm1HS/80eQSt192VVGtp2ry2L/PC2wrsj81ncOoD1UweTO4pcz53l85yyWJkASKdoZEqIDjcxnyMk8CX2mfHTOyquduU76H953BOWxSRy5ZDdiyRApme/GLbTiaSXwkxqRJ5k/jmY0hU7c1P2RI4+ZGl+PxDrRcnnFFBFHZDkQcPDjgMhoD8F1DobcRyk4wHAgjTU6T3CdeZmeyATLnAkivX64n2UTvRGLY71IkMEPfFSqFZDM12o1F2Fjn/NtGzML2yW4yZT1KWOs8nJbRGbfXnOqbqyzXiBBCHPZdbCX34BYo/PxC08UhH69HLxCzgVbgNdujvyaJsllxLrVamlgIHHTBXlNk8znvov+jESevkREFtwvK6Tqo/b97SvIHlYir23Yj2/Fti9dgmC0zN0DB/XMdaTfYtCkM/PDUNSX/oz6kMRTV6a5niKC7OD76H73jyG79vaIfH1k4DJu5gbNelE+nG5h27sHse/GS5H4RWR+0ceNJD1V8h7DEfpYiTyn23QbGbpTGeJmBk67IbFfdB+bvKLXibDrlfcwvncH2vWyUkI1uvsoTVdymSBBpI9DeuR+Son9BKY7Y5jsHEGjO+leXVlMuzn9JBLpDXocMEjkOVBwwCA4SDLloMlBkgMPBxcOrBx0uM6BiPlEf+vcJphn+UpMJaSVcgWVShXVmScBFU3ztkUEbItgnfmA7VOGXBbWoZy5zNSF29RNRNxNDMusR4ivhP7Sa+FdcwuS5x5C8tLqEvr1aMNC5rVtAV7PBH0Ar2mSWUanmTKf13O5XHZRavoNgnn5NT4I7d778xeQPaBEHuqPbhvGzt+4AsFIaRBNz7ZBXahj7rtI3nmTQl27XSUPWpK68allqVTWgETopkXmfkx3u0/64Vvofu8/wl50FbyP3g0pV11+8W9wFjCDa2p5W9r56vsYu2AnGluHlrejDd66cko3lSaLM6T6BDzpZNCAMaIG0J3OEDkyr2Q/YckNboxlUm/nGx8i1RvOyR0j4Pc82E2mlN59NPIep5FG4rsakddIfTStBH5CifwxjLeVzEfj6CQtJMXdFM12GkR6RJeDBQeRUqnkBsycFDOPAyYHIQ6yJPMciIhUI+4E9xF541zPwWk1bKNcKSuRrzpCT2LPgZl98CaC9fJ2uM66TM8E7md5ysCIFsGylJN9cZBnu9ymXoRIT0+WW48Qz4e99BrYmz6J6LF7kbz8FDhHdj3qUshcWKDfAryeuc2U1zV9TE5wSXaZx+uZAYDcP/E6Zx6vcRFh9SXh3b94AfKT49CrDN0bSjj/D66DPxwuqc25Kuc60nfRn1K/E7oqgdAbiUCDH9VqDfSRQRCAeooIRHpI338D0Q/+FJZP7K6/HVKqzNXVWspbl7KsCzI/fGAMQaONI5edh0QjZ+vS0mtFaOXoyid7X4KNMiR6cx21eiSekXmuu8i8Ru/XisjrSY7qsUkM7T+K4+dtQ7dysnMloe85xxhx2lHS3kY7nnbvop9iZL51FPxCbEfvrrKCzJ/xsIuIGzB833fTXjhgkmgTHEw4YNLOcRyDAxDBwYiDLPOJvPF8nfuYRyLNNkjgORj3g/lsm+VYLwe3zwW2TxlyWViegx7bpNzUhW2zfxHh7vUPY2EvvhreJ34N3fu/jpiEnnP81r9mhQab3AL5tZ9f04zIM1pNsst9vLbpO0hw8+ubedZaN+1GZJHXuI7f73/jV0i/cxAl62PqCuCSf3orBv3WGh5e6kG/RVBP+lPql5N53sSwHH1YrVadJfP9OmbvvY7oR38Bc/kNsCTyYYlVCiyDBcwytDnQJm0nwta3D+CoEvlObXnmgg1U4PXQmPoR0SMvRvTuuSewI/gajSeH5DqjyL09xf/5WsDGCba9sQ+tehWNLUOYNS5OLCT0qRo4UVKTaIS+q3dTnbjpXlnZiCbQ7E6irdH6VtxAR0k998f6CCVJY6R6cDKtyzZOtLj51kQEJL0cHEmCTwUHE4JloEuWZUjT1IGDUr7OlPsILQamIuIeE7NNDlJMc7C//jahC+toMueH+4i8H6YE80TE9cM+2C7BtkV4TfaADbLYvZfD/+Lvo3vv3yB+/tEiQr9BjutmVIPXLq9h+pF4JljAlNsE9/M6ps8gief1zXVe37lPEpFFmS6NEuz/weuIv31AiXMJYxcluPy/uQMmsItq70yVqEMO6sQABEk8wfVcX9Y3xoA6hkrScz2ZJzpOpW+9jO4D3wK/Q+ORyPsBqxRYJgsopVumlgfQrKQZtrx/GN1qiIndW5HaNS3uADRe/iboR4wHeCVBUAOCuqaErvtVcfnWF4hZflk2Ug+ihHF43xGE7Q4m92xFEvrzU49OT0l6nMWIlNi3lcRPd8cx0T6C8fZhjdqPoankvpu0dH8XLJdpnfk1vjlKiQiMDiocMIkgCMCBlFExRu19jeBDl1gH335woCI4OGd6/LSII/TcZj5x6jq3WY7I63D9VHAfy7INguvMExEnKwd2yppDRK85BTboYs+/BKWv/gN0f/YtxM88AHRaG1TT5VWraH11LMBrNwd9CIktX8nIKDWvb/of+poc9D/0O7y+uU9EliR40o5x5Gfvov3tfQjFw8SFGa74Z3fBlv0ltXtqZepIX0WdqCej79Sx2Wyg3W65gAh16n/qwG0R0diV9JqLIyRvvoj4sR/DXnA57A13AH5B5HvGWb7/ZvmaXnrL5ckGqmOTGD9vOzr1Iiq/dItqC3q9WV9Ju5rTEfkhQVAT+IqAZF7zjV53YrWgFi8+87NAON3CyIdH0Rqqojmqd0bzqwbOZkqVyMeM0msEvhU1lMCPY6J1VAn9YUx1jiuZnwTn0XNqTvr/Z+8/gCxJzjtP8P+FeO+lrKosLbu6u7q7Wis0WqEbQAMkCEGQBIfkEJwhdzhzN3NjtrN2e3tnZ7Nme3tntrc3szN2e2u7SxutbqkwHJAAAUI0tGi0RGtR3V1dXTJ15tOhY7+/v4ysrOoSKV6Kl+WR70uP8PBw9+9z94hffOEvnvHQ86hFFnANJBMRA8i8aPICygspL6p9c19AKy42vDgVniWu84JVSKae+1yBnsJ1ysJ9XGccdGEaiq5e9sP9TM/jKFxnYhExdSXMU1hfhhTWH5t4kT2HUP78f4bk2e8hefpJ5K36JtbWqrZZLMCxTF0Ychzz3LEQ5rnNsVucc3j+KZVKxmNdjGuR5V9P03aM6R+fQvsrp1GKBe0jHm74Pz+4alNrqCfPWdSLME+I5xQiQj3jeT4tYJ56FjrSBpLqE2SC/DPfgXPwCLy7H4H4ChQ0oJVVtYCzqrmvIHM3Tszc4/aWAdT3bEO+gsGwgmpsukNpRscHvD4BIb5EmB8CSgryfr+AHntX94uz6VRfNYU4vWbr2SkwrKpXvvjS62IKzNXLzgtEqjCfXOCZn8SsAj1hvk3PfNI2X5plOh6zmLyvlTQiAl5IeJGhEJB5QeXFlcI46MILES9QC4W2p+QLQJ7rjFsojKMwjqFmd8UP0zAtheUyZJyIgBc/CutVCOsvsvwLPnpkcXbuh//pL3Y8d099y/wCZI9UvWeraSu+cgtw7BZCh8BCmOf45nim84DCc0+pVALPQxzfKxnbBPmZn51F8y9Pw6mliG4u48DfuQur/R55nq94nuQba9rtAAXMZ1kKz3NRwDx1ndeRIP/mC+bJm3PwJrh3Pgh4ChMrN7/NYREWcBaRZu2T6IV1YLKKUisEvfJR34VfJFz7Cm2iEskL2uriAo4HENxd9dS7JV1XYZw4YhRWzoQ6gqGciTSCEW4zHrlJYv9pX+2bqeuN5xRqu7chXMb3OnI1Ji8UnEufqbET9dBHWRtB0lJpoB3X0IzraEe6nujjTo0PCfcK/6k2SG4a5NpuChExj3l54aS4rgsKL6gUXlwpXGe8iMxPqcnUK5/MTcHhhZnCuFzb9mK5kpUXpi2OZ14UHseLXlEHrrMerKtIp+5Mcy2Is30PvMc+h2z0FJKfKdDPTF4Lalsde9ACHNMcyzw/dLzUgflxOsZx7HIc85xCKcY21zm2RTrjWkSWpXkaJJh97hwaf3kSmIyQ3dqP3V+8FeU9+uRXlpXlJQ8qdKRO5/Vsg5543rhwP/WhXp7COaWz7oE2oEAhP3n5KSTP/wD8FWjvjgfBN1pdskAbuSoWcLqXa/dyKrVDDI3PorVtCM2dW7qXsc3JWGD+PKCtz/OMKNiLKxAfYAgBlC+Rp4CyIpIwB99FT+GbbhinKexHLeBFCUZOTSD1XdQV5jVqRR+CfaaG56sp0zxCqNDeUs98M5xBI55BM6qCPzTVThqI0gCJwj9vAlZU6CY7WEQgIvMXGl546EEqvEm86Hqe3slC+7eCPGE7mYN5hpnG6a5lfXK9AeDxhTBvxvGCxwsiy2ZdWCfGLauQXj+IbbNDgf7DTyCvTiF+6hvIp8d6XStb/01kAY5ZClXiGCbIE245T56AKyLgWC488RzT3C7GtYjw0GVLGqaovjCK+lcU5EcjyK2D2PEbN6P/0BaIs7K8F1aKOlJ4vqKe1C0IAlBPeuPjOIGj5fEJZ39/PyqVsnniwHOXiJjzLNIUydPfRvrij+Hedj/cW+8H1JmysBy7vvoWcFa/iKWVIHohHZyowlVImj68B6k+0llaDjb1VS0g0EHYEWgPEBV65B1PwHURqNcS0Jvtjlc+hMK8SqBxEQzkK7PoCq7pRdQIQxOzGFSZul77qt8BxJUYhSfWXD3tud4xxfTQp+ohUa88vxRLaUY10FPPN97wS7GJpsnNzPuVlLpOx65isSKifVz0muKai09xMeLFlxddgjV0yfR8U1zEeMHmOuNybVuKJlnUh2kvFubFOOYnIuANBC/6rAvXWQcRWVT+my6RnmjooXfv+QjyoKlA/01kU6ObTk2rUO9agGOXwnHMcwNhvgO4sVGK5xGOZQrHte/7ZoxzXBN2TaJl/ONba2ovj6H6n05AzkaQo4MY+cKNGLh+K8Tt/vki03MghY4M6nkhzMdwHEchvmKm1pTLFXM+ZRxFFBKSH30VyavPmB+Dcm+6C3DcZWhtD1mpBRTjVppFd48vNwMMj01j9sBOBMP93c3c5nbeAqKrKqI9QHTsURxlUYa6x4C6OogV5nMzvYZe+STorGdJbvYX6Ux4Df7zwhi73jyJ2p5t5ouv3TBBro9E6Gk3nvk0Vu+7wnzSUK98Fc2QXnlKHe2kabz2iXrmU4X/8w3SjVr0dh4iYkCeFxtXPUS86PJi2/EsVeYvRtSSF+tML2a8YPNixpDbjC/2M1yM8BgKjy+kyE9ETLmsB+vDCz/rtph8N20ahQQCvXf3o0AYIPnJXyG3QL9pm7sbiq11HhzPPC8shFx6r0U645nOgWJMc1yv9CY9T3PU35jEzB+9DfdcBNzYh21fuAEDN41APL1Yd9kA1I/C81Lv/EMAABAASURBVBSFunW+D6DXnXbLTCnieZQ3LH19/aCu8zomMZLv/idk770J/9HPwDl8FCBQwC7rYYHu944VaOEkqZl7nOoj8OnDu2G/9LoCY3bpUL3xRhblSNQrn7SAuJUjbgJRQ8N2bkCf0N+l4nonG72f2fnuWbhphulDu6H0iNVYeKLNFdYzNXKi4M6pNYGCfMtMt6l1pt1EsxrWFO5b5kuyuXqVV6MuvZyniJjq88LEixEvSrwQ8yLF9eJCLCLIFO55UeMFPJmbfsM42pViMlrwj3EUXgyZnscyPWGd+bIchtwW6dRDpBMuyObaXCXQj+yGd9/jelIJEf/gK8inx69NW1it19UCHMMUjmOO/cITT7hlPM8bHMvFOYPnDd6UM57nlRVXXq8pjePTGPsXr6I0kSM56GPbb96IwVu2w+kiyFMXnp+oJ89X1I+6NhoN8Auv1IPnq/7+AfT10flRgut6oI4UET13RQGib/0psnPvw3vss3D2XofVugZimUuhJ3VkexbC8zOF+tMOTLfMIjbUYRsK5vl6v22nxjF623VIuzBlYfmWtkcaC+jJRRkS6iBGEnbgvQPzuq4wT7g3c+hTk/qa+ldutrH35eM4d/vq9VU1P4wozOcqSR4jTgMEejfFefOcctOKqwryVTOPPkhbSLWxcjvt5pJ9UUTMBYkXX16seFGmcJ0XZQovVjzB88TPEz4vBGmaItcbpIWCuYVxXOUxXGd6Hsd15sW8+/r6zPxalss4Eb0Y8iArHQuoPWTLdngP/QLyWPv4t/8UeXW6s8/+txZYAwtwvBbFcCxzDHO6CafVEHYZx5txni8I8RzXFJ4zGM9xXRy/3LB1ro6T//Q5DNVKCLYB23/nZgzduqOrIM+6UVfqQ6Ge1I8w39E10iS5OV8NDPSjUumcuwodRfTcpU/Rwm/8EbLpc/A+oh75HXux0UAecwvP3RTqyXM6z88UxjGkDWiPueQ9HWwYmBf1hu0+dgrVg7vQ2LGlp426KSpvKBLIFNT5Jpt5z7x65eNmbjzznHrDfbk+GtwUOi9BiRt++ipmrt+N1tbBJRy11KTaCHMQmSnMp+qZDwnzCzzzDfXQUwj1od5dcZ79Zjk5LdVai0nPiy6hmhfiSqViHhvz4kxhvMh5zzwvABSe8AtZWMZCO+faTsUFojiGF0DmW5RT5L8wD7s+ZwG1uwxugf+xX0GmT0Oiv/jXgH0P/ZxxbLBWFuCY5ljnGCbM01tN2GUcxy/HMoXjmucQwjzjeV4RUdBdZkXDySbe/oc/wI5wCLVyhO1/5yi23LEL4nYX0agfhfoU5yvqR5inrvTM66lsDuYHFOYrZn1ex7CF5Ft/DMxOwv+IeuT1qdpGBflCz0TPJ2xPCoGeIeNoAwrTLbPZNtRh3e0pK1BtaKKK/ukaztx5wwpysYd2zQI8L6nop5MluTLL9UIL9dIDcVvDQGE/zkHvfceF3Em62f9vf38MfHXq2VsPq6rzFtL17n/Uumpa/a8wn+mdVapAb7zzadt46IOYr6usq2e+Ybb5pdg4DZFkEdI8UY+y/YGpha0iIiBk8+JUXIwXho7j6LWp06Y8yVMydTRcLIynMJ4XRYYU6MJ4ETFPAXixZ/4sj+WKdPKGXS5pASlXUP7Ub0EbCeEf/0/IW41LprOR1gLdsgDHK4XjmJBH2KNwncJxLdKZI0+Q53imFGN64TljKXUyafW6Gow38NZ//UPsk+2ooYmdf+8ott21B3oiQrcW6ldIoSfBlkJdKdSVIM/zFPUr61hkSD0dR4BmDfG3/wxZdUY98gry23ahm3VEl5ZCT4ZsO+pGWagrtym0RSFMy2O6VI01z8ZZ8xIvUSB/IGr/i2/j5IeOIil5l0hho9bSAqK9wogLOCXA7wNK6oD2BwSOD7MoKyKNcqSxAr167wn0ypugKH2aNJvxH3/74LqnX8eJB29D7jprrmKuJSrag4YmrEcK7mHcQjuuK9DX0IhmUIum0YirYHys8K+H2M9lLOA4jl6PBJ7nGeHFmlJMjeGFjSd4nvh5saPw5M9woTBORMD09NpRCPLcLsqAXRZnAc+H/6nfBsr9CP/1/1sf53MOPXv+4g63qawFFmMBjutCOL7poeYrGeml5njmuOW5oBCCLYXnCu4TkcUUc/k0Ss7tczWc+CfPYld7CNW8ga1/9xaM3Lf/8scsY0+hI2GV5yxCLZ86cFoNdWU8deo3r56sXOCJN3pqmfnMFOIffBV5Y0Y98p+GM6Igr/Eb7UNdqQ/bj7qyXYuQ6xTqz7ZeKIzjPh7HPDaaXoupj7OYRKuZRrRD73njJIItQ5g6rHejq1nYNZn30pQ25yc9RxHmHb2vcsuA1ycK8wLCvEuY1+tqGirIRwBZMUtAtoQ2pa4srbxeSu2kGfa/fByN3du68k75peregXjzX++XciR5jETvqsKkpV75BpoxYb6KhsJ8K6wh5Bx6NtBSC7qG0ouIAXBCNy/UFF68CfMEcl7keHJP5h7VMuQJn8J1SnERgC5Mz+MI8lxnvuaCqOWIiLlx0GT2czkLJDHy+gzyiTNwDlwP8D30P/gLQJ+OXO4QG28tsBILFOObcEeYJ+hyfHPccizzfMCQsnBci8jyi9WLZetUDWf+xcsYGnXRKkcY/ts3YedDh5af52WOpH6Zjh/qRCG4EuIJ84WuPFcR5hee96i/6JUGM+NIn/qm+R6L//AvwtmgIE/1L9aV+vL8TKHebONCuE39i22mYXrmwbx6TZz1rnD/dB3bTk/gxAO3rHdVbPm0gJ6fCPJGXMAtCbx+wB8S+Bo6vjAVOFeeQlbMFeazFKBXXs9RHP4mzWb7Nzw6jcGxaYze0v0T7mJtlat1czV0pobO9C4q5hx6hfZ20kArqqEZzaIeTKMZzyJQyE80zWLzvhbT8YJF4C4u0gXM88LGizf30y7FiZ7wvlAYz21eBJiOefE45kfh8SKCIkQvLGtdR37BuDaD9NQ7SF5/FskLP0Ly7HeQj56B9+m/gdIn/hrguGtdK1veJrZArudPqseQoMsxHMz9WBJBl+OZY7ZSqZh54xzTFJ4fFo5r5rFk0bKbJ6sY/8M3UX43RtSfYeC3r8euxw4vOavFHEAdKYWehFjqSJhnyHjXdcFzHmGeOhLuHT1vyfQ4kqe+1fHIP/KLEE6tWUyh65Sm0JM6sU0L4Xm6EOpfAHwRsu2Zlu3OPNap+isq1lnR0Ss82I0S7HnjBM7dflg98wMrzM0e3lULCNSLCHMNdRXgPXroKwJOuaGnnl56T7fdkqZzVUQFMMfoKjbbwuk1u988iekb9iLqV2Osu4I5MgP1mYapeuhjxFmIMGmjnTTRjlUI+HEVzaiq8U3EaWjSrnvVN1gFRET7rYAXb17UCuFFmxc2hhTGMw104QmfoqvmIyLGw8+LINNSmJYiIrDLRRZQoMmbNWTvH0Py8k+R/PxHSN98wbyW0tl3HXxC/G/+n+Dd9xhkeNtFB9tNa4GVWaCAvQLsCHqME5H58wDHMMc/hevF+BcRc77Achbt9wT5yf/0Dpw3WkgGBf1fOIhdH71uObld9hiemyjUiYBKPQmsFOrKfTw3UaeF5yyuM477MHEW8Y++BoQteA9/CrJ1x2XLW88d1KUQ6kohpFPnJEnAfSJi2pV6FQJduI/paSfahcfwWAq3uY9pKJp8Q3/WFeZHTo0jd1yMH+nuHLENbfFeq5z2EFFYdzyBWwEI8eUtgr4RQWWrmG23rCc3F4CjIiqb7CNZjh3vnkHmuaju3a59lopuICVzfSqiYJ+qFz5RoI/orVeQb4azZspNNZjQsKpA3wbTbKCab6iqiHQ6r4iYEz8vbLyI01s1MNB5swO3eTGALiJiLuoiAlc9W5TiGK4znYjALuctkIcBspNvI33u++rx+zbS468BrQZkzyH4j3wapc/8TXgPfALOzn2AbLBxBrv0ugUIZRRCGsGNnmlOrSG4iQg4vi/2xjOO41lkhWNZz9Ot0zVMf/U48FId6YCC/OcOYMfj16Gbb62hfhQCKoW6BXNPHeiN57aIXr8rFdAbXy6Xjd7UsThnZaMnEX/3y9ATHLyH1CM/PIKNvBT6Fu3KtiWQc5v1Ls7LbEsKb9AYN69vlpkfyOIx7BMU5sGbAdqQ+RfC/DairNvZsq/WxNYzExi97bD90utG7Bmsk567dMzDcQHHAzyF9gLmK9sdEOr9foHxzjuAUAQABauxrE+eg5OzGBqfxez+HUjK/vpU4jKl5px2YwTqdU/UOx+Db7QJ4gZacQ21cBqzCvPNaBacQ59xTtRl8rLRgIiAJ3iK67rgSb9cLoMXPV7kfd83+6GLiJj1Ii3TXywim2wwYBlLEiE7ewLJs99D/OR/RPr2y8izFM6hI/Du/xi8J74A/8FPwtl/PVDaCE+9lqGjPWTDWyBXr3hRSUIeYY3QVsA893F8c5xzzFM4/gl9HNcc50yzXGmP1jH1l8eRPV9DVhH0/9J+bH/8ENyKt9wsL3scdc0UUKkn4T0MQ1BPwjwBlbpQPzoqGFJHxokI8tPvIvmrP4QMbYWn41IGt1y2nPXeQT0XykJ9qTN1ZR2pH9uyELYzhe3K/bQV7cQ+QTuxXxTHc19RBtNuVHHWo2KSZtj59lnUdm1DfddW6BUUdtmYFhDtIeICjjKsq9dZfwAoD4vxzBuY123GMw3TQjamHsutlRfG6pU/h2B4AM2RIWzUXyXOjWc+RZJGiJLATLVpKszXg2lUg/F5z3yi3vvl2uJaOE5EICLgha24APCCN3AFzzwvCEV6XiAoPJZxIoJrcklTZJPnkDz/A4Rf/98Qv/hjvdvM4N56v3ren4D36KdN6By6CdKnJ5HVMpLN11rgIgvkCvWEPoJboB5rAi5BjskIexfDPMczx7jI8sdyONnCJEH+2SqyEtD3i3sx8rFD8AZ1gwV3UagfhRC6UE9CaqErz03Uk+c2wnyhI95/C8m3/wTOwSNwP/QxSP9gF2u2OllRVwr1TRJ1aMUxCOJsW+ovImD7UUdKqVQCdWYc7QBdmI7H8jiCPIXr7BfMm6LJNvRHUW3t6zc8Ng2+jnL68B4kvrv2FbAlrtAC+fnjr3Z+Y9JCzh/VM2v8cravXo3anm1IS17P1Ftdn2ZKTZrHiNMYQdIEvfO1YEo99eOoq8eeX5gNk7buDzVtrJ59+076yzWwiMwDPi8EvBAWwm2K53nmRgDX6qKQlDeqSF9+CtFX/y2S7/85ELTh3/0RlD76K/Ae+RS8ex9Vj/xNMN4+tem1aiqr99pagKBHMAvm4J2gxjgCHccxxy+FoEfg41guQG+lNY1rIca+8g7Sn04jc3OUn9iN7Z88DH9YvWMrzXzu+FzHHvWhJAq01I/w3vkhqAjc7+tTxYVPGAsdRcSct9JjL+mTsy/BvekuePc8Cqn0zeW+cYOF+hLA2cbUlW1Hfdm+XKeIdPQstBHpbDMNbcGQwnURAfNmfrTHgSOhAAAQAElEQVQj+w1tym2CP/exnCKvjRCuOcz7QYRt749h5sAOtLbqXZ8abSMYwtZhCRYQTStK6BRdvexHk3BfnvMAXZvb1rWe+PRVm9hyZlI98sNob6H3cE6PHqg9TZ3lKeiJT/LIwHwjnkU1nMBMmzA/g1ZcN1Nvkiwy6Zi+B1Rb0yqKnG9zXhB4geAFnx4tQkAhBAHu48VA5Pwxa1rZdSosjyOkx15E9JV/i+hP/mdkY6fg3vMR+J//fXgf+zzcOx4wU2j42B6y5pecdbKKLXYjWCDPcwOyBDCCGKGM3mmCWZZlxmPLsctxzJDC8U2g43hfqQ5pkGD0y28h/8G0dn2B9/gO7Pz0DegmyLOOhZ7UqYB5wi1hnroyDfUizBc68lxFHSn88nn8vT+He5uO1aP3A373nxiwDt2WQl8+ZSF0s40ZR53YhoWOImJuWFi+iDAw20zHNExbCLcZz3yKfGlL2pH5077sT9xPu5vMNsA/Z63rsO3UBJK+Cqr7tpsvFK51+ba8tbVAPgfyRYh8bctfSWm5DnonTjE4Pgu/Ha4kq0scu7pRPMnkeabehdh43gP1zDfCKqrBpAphflphvoaInnmF+SxP9KJnPfOXahURMSd+nuR5wufFkBf/hVLSR7fcx4vApfLYbHF5miI9+Taib/wh2v/Lf43oxR/DPXovyr//D1H6FYX4Ox+Cs2s/ZGAYcL3Npr7VpwcskOfnLzYEL4LYpWCe45hjmmOY4qsH23VdcCyLyPI11eLPfvkNJN8Y17yA/MPD2PuFW7CaIE/ITC7yzBNCaQtf9SLMU1+uU0dK9vpzSH74VXh3Pwz3lnsgPfC9FepDWdiuBXAzjm1HHYtzsoiYc7iIzLeniJibOdqA6RaGIgLakrbjTUKRN/sQ86ewfGygxVnLuvTNNjAwpUCxf7uZg7yWZduy1sACevIirPMcqk5hZCmQJbl5J30W57oOKF+C+5luDWq0oiKC4X689+jtSColHHr2GPpm6qoAlVxRtmtycK4GztTYKSVLECeBeucbaEZV1MNZNOMq2nHDSJi01EMfqHc+mptuk2obZZpDb+i6JgbVQniB4EmfFwle9BcK43gxYBpNuvk+HLQK8NnEWSQ/+AqCP/hvEH3zT+DsPID+//Kfov//+N92viy3bSdQqkCvkpvPBuutkS1/SRYgbBG6EoVbCkGsEMaLCDhuLwZ5jnGOZRFZUnkXJNbxcurPX0f8Z2dR7i8hvKuCg793F7yB0gXJVrpBHSnUJ00TUD96kxlSuM59PC8t1NXo6DjIXnsGyY+/Bv/uR+DedDfg+Sut0qofT30p1CvVcxLblkJ9Gcd9bD8K9aaIfLAtRcQAPvdTivRFyHyYH/MtpCiH5RbCNExLWXXlr1CAc4V9Xd3lJCm2nplEMNSP6t7tXc3bZrYxLKDnLxiAj4E0BOJmjqiWI5jJEFZzs51ovAF9dQIrZyocb4y6X64WsYL8ew/fjurBHTj083cwPDYNJ9W7lMsdsEHjz8N9qsAeGY98O6kbqG9Es+D8+ZaB+6bZF2cxeDOwQdWx1VpDC+TtJtJXnzZTaOKv/nvk6rWs/K3/m0L8P4H/iS9AhkfWsDa2KGuBK1uAUEXAIngVnlV65AlfIgLehBPgKVynGLjVfi0iV858EXuzOMXZr72N9n94H5XhATRv9nH4797f1bfWFDpST+pFaKf3mNNqGDKOUEpPPKcEUkfCPOMIrqLgzzGdPP1teHd1PPK9cANOvakb4ZptS725zXijl7ZfoSO3KSJXb1MRMWAvIvoUxVFTuOZGj/2CtmM+LIPlsi8VwjowjsK2wDouziXK7n6UUt7gZNVMVZg5tAsEpO4XYnNcbwsQzg2oqxc+CRXeW0BImJ/ODcxHTUJ+rsCfw6RVx69+1rvaVy0/cx2cvvsIztx5A/a+/j52vDcKL4yuetxGSkA759o4Wa7eGwX1KGmrV74OgnwznFGonzVA304aCNK2eSsO028kHWxd1t4CeRSYH3NKj70M76OfR+Xv/79Q+tzvwdl/I2Cnz6x9g9gSr2iBXFmDCRgS5gldxTQJbjvqjSbEXywEXe4TER6+bOEc+fEn30P7D09gaMsg6jcIDv/9++D1d9/jTR0JkKk6l6IoBCG+A/MtM0WEIEqY57QaAim3Xb1hcZIY+RvPI33+B3BvfQCcHgfHXbbOa3kgdaa+hGeCdAHzrIOrulGKdixCETGgzjRXEhEBjymEebFfFLZj2UW5LJvC8hmyTmwLpsE6LWsC8/zS69DYjPkSYX3XtnVS1Ra7qhZQWiSgZ2mOLCG0dzzzBuZncgQK9XErRxrlUKZU0QPUOw8NVrVeXcx86vo9OP7InRg+N4W9r6nXpaZ3J3MXjy4WsypZ5do4udY100cnaRYhzAKF+SY6PyxVRTOqoZXUNK5uPPNJHi3BM78qVbaZrrMFcvXeZcffQH7ybXiP/zLc2x8AKv3rXCtbvLXA1S3Acx3hnaBVwDyBS0Qu8MwT6gtYI7yJyNUzv0yKtB1j6vvvo/mnem3wywrywA3/4EPwh7r31pqiaOpHIUBST0IlYb7ZbBioT3XsUh965Qnz1JMw78R6Xn/tGWT8jsut98E5ei/g9AbIU3fqnOrNC3Vm2xKuuc14EUEB4kUoIosCeegi0knLY129MaC9CpjnNstgubxBpNDmDFkHxrMtNJt1+zirXbJkGQYnqvCiBFPX7wO9nKtdps1/fSygYwE6HGBCmauDwnqmgK8OYVAI+hRlSyhbziXqnaCxYxhvf+we5Orh2fvGSQzrTaqkvCvZ+DrobZTeO+l/NXyq3vlYoT7KQoTqpQ+TFoK4CTPVht55XQ80LtR9cRqCvxyrR258JW0Nu2MB7SPZ6eNI3ngO7t2Pwj1yR3fytblYC9ACqyCEqSRJQMgqQI9xhDARmZ86QbAlwBPUCGmEN4pIcdHCkpekFWP6R6fR/PPT8BMH4dESDv/nH0I3v+xKPQohwBZ6EiijKEY6dx2iLq4+NfN9z9y4+L4Po2cSIX3pJ0hf+RkcvTF3b7kXotexJSu7xgdQZ7YjdS6kAGi2N/eLCAjf1FNEDNSLiLKIYCmLiJhjaMNCFubJvERE2SVXe6dGWBdKFEWm73Gd9WKdmX6tZNVhvtwMsGV0CrMHdqC9la/3WyvVbDlragHR0lTEBRxP4OhTRVfFhCXd9qA7VHLAgLzyr/KCbmhcj32ivjLee+g21PaMYPuJUSNeGPeMFtoEnbpqQ2Qqqd5lRWmAICHMd7z0zZjhrMJ91cB+ouCfa9rOgfb/ZrdANnEGyfPfh3f0Prh3PQS9wsEu1gIb2QIEPQIVPdT0xhOqcr3IEGYJ8AuFcYQ0AttKdUrUIz/zEwX5r56G1BOkd/Rj39+6E6WtfSvNev546kHJ1DlKPakbIb7ZbIKSJLECrIBe+L6+fvOjSAt1FIL8099B+vpzcPll1yN3olfGdKF3ojdqhdAGFO6DLmxHwjxDikZ15SMiJh/myfwX3gSKCNgerBNvHinse2wXtk9RP9aRYjJaxX/OKuZtvig4fHYKqd4hTh/avZpFXS5vG7+GFhDtTQbmfcAtQYFe4PoUXVeY176vnmHl91RFYR4q82CJ3loyz8HorYcwftMBDMzUsevtUyg32j2ihPrY9SKXaWvkeYpEQT1S77vxzEd1A/B8600rqoJfjA3TFuI0QmZhvkfad2XVzKvTiH/wl3CuuwXe/R/Twat36CvL0h5tLbBqFiAoUQhPhCgCVQHzLJRQuxDkuU4oc11XeVaYZNnCOfKzPzuD5tdPA1MR5O4h7P7toyjv7r7jkjpSMgV66kl4pJ6E+ThOVBdHYb4PnFpDHX2/BOroRCGyH34V2fHXwF91da+/FZoYvbJQX7YtheBM4TqF+6gHYZu6UrgusrJ2ZZ4inTxExNiReRdAzxC6sHzWh+1BiGd7MOQ297G9NNmafBS/Vq+cvlrLzC8eO3oISVkJb/WKsjlvAAsQ5h0XcBTcHUJ8Sdcp2vSi8dyv/IhsDuaVJ5XqN0DFl1mFzHEwc3Anzt5+GJIL9rx1CgNTNdVp49+iKM4jVzgnoHMKTZy2EaT0zNcMwBPiG1ENzbgGTrdJ8sikX6apeuiwa7yq7Sbi734Zzp5D8B/5JaAH3jl9jbeYVX/OAoS7iz3z3OX7vvFUl0olUDqg64NARvBjmuVIFqWYffYsGn95ChglyA9jx6/fhL4Dw8rKspwsr3hMrhdMAiKFsEhoJMgTILlNXahbAfNGv7CN5MkvIRs9Ce+RT8E9eOSKZWzEnYXehOaFwvbmPtZZREx7unqDRjuIdMf+ImLaknnSnuw/FG6LnPfMs9+xPXgjyZsstkdRv6KOrOdqyqrBvGjH23XsNGr7d6Cxfctq6mDz3kgWkE5lCO6OD/gVQWlIZVAHWx/glQWuxjseYAB/Lj16dOHc+eaOLTh7x2G0twyCfX7LuWmIek96SSXefuQK9zk99XmMSD31oXrk23EDLTPlpopGNIumeuvDpGW8+b2kn63r1S2Qx5F65L8CGdwC/+O/Aunrvnfx6rWwKawFFmeBAmoJTwRahgQoV4GOwEUpl8vzIE+o577F5X7lVHz95OwLo6h9+X3IuQhy5xBGfu1G9B/eAnG6c1HLlaEo1DNJEjMfm7DIN9ZQV+4jYHJqDfWkftymjoRNp90Af9Qtb9bgP/ppOLsPXlmpDbSXulGoO4VwTKHe3BYRUM+F+mINF9q3KH9hHUREnV65ed8/4Z79kiFhn23IulOoW7er63Q7wyI/vlO+1Awweut1yLvUuYu8bbjBLaDnMtGeRWj3FOBLCvL+gMDvF7j8PZmSwPFUNA00LXp8yXUAB0P9OHfrIUwf3oOd75zF9vdG4ST6CKIHdKOXXs9AfGiikpsvu8ZZgFChPUgU5qO6Qvws6uE0mgr2gUJ+ksUmbQ+oZ6u4GAvozSffOZ0nEfxP/jpEgX4xh9k01gLrZYFM+ywBj7BED3UBegQtgvzFQujiPpGVXXTyNEPttQlM//ExuGN6HrylHyNfuAGDN26FuLyodcciBD7qSEkU5qkf4bBer4Pr3E8dC08816kjIVMU4KO/+kMgS+A99AuQkd6Z5ky9KNSbQt0pBGK2d5qmEBEUNy+O44DSHatfPRcRMeWxTNaBQrtTGMe6s75sI7YX+yfrznpTuJ+CLi/d63kLKuYqxBx84W2cvO8m+075BXZZ4WpvHa49yykJvD5RzzxQGoSBeU899W4ZcNQ7Ly50UAJKhR3R1V7+cCrZ5A17cereI9h2esK8k55joRd0omfeAL16gzK9AMRZhI5nvm488/TK16MZ9c5XEcRNJGm8KdqsF9pmLeqYvvwUcn0UX/rEX4Ns3bEWRdoyrAWWbQHCEEGPcEdYIswTmBhHmKWn+mIpYGvZhfJAPT82j89g7F+8hsqkIL2ujJHfOILBm7aj2yDfKS4HdVoIhwthniBJmKd3BWnyIAAAEABJREFUnuvUUeqzSL/xR+CbavwHPgGH41mE2fWMsH0phe5sZ8Ix25hATEWoayEia6sfob0ouwjZ7yisN9uLT1HYL9k/WW/GUR8K01CoR7fE6VZGC/PZ98p7qO0dwez+nQuj7fo1ZAGOLccDCO4EegrX3RLAeGHPU4LMU4Bz6I0kALeNZGos3a//e+rDV6+y77/9sXtQqTdx/U9fAV/LuvGVyPWeqiOpNkCqsM5XUoacS2/ectMwUM8vxQbqrY+yNgj8qXroM02f60Vu4+t4rdVwcfqm776G7I3n4H/8C5A9+iieg3dxh9pU1gJragGeZzL1yFMS9VYT8ghKFG6LCAhX9FIvFMYRtAhhK6lw+1wdJ/7xsxiq+gh3Cbb99hEM37oT4spKsr3ksdSR4Eq9qB+FQEthvIiAAE+Qp65cd+ozSL75h4DrwH/wk5AtI+h4zNAzS9HG1PFSwv2O44DtSeG6iKypfiIClsvyF/YtxkEXtt3CdmM/pVAf7qNQj0L0kBV/iFQrzmRhBnyzx7YT5/Dew7cDa2tf2KV3LJAruPNXYqNmjqimUldpqGgYt3Pwx6UI+L2j0YU1DQcqePOTH0Jr2xYcffJ5DMw0IL0IvFpnwn3COfRJgLaCfTOqoRZOoxpMoB7Nqqe+hSRXT/2FJrBbG90C2rb8Ylz64o/g6oXfue5mQLp+SYBdrAW6YQGCDwEpDEMU0xcIRyJioJaeeEItQwrhlrAl0gUQUcdSONnEO//Pn2JH1I9gJMO2v3kztt65G93iHOpHIehRL8I7vbucI8+QcQTHhb/qWujoUMfpccRPfgnievAf/hRkaCuw1MphfZdC/6KdqTftQJuIdNqZNiA0iwhExFRYpBOajXX4JyJgnSisXyFsHxEx76Nnv6U+FOpEuKewXakfVrh09cztpCn2vXIcpz90C6JKaYVVs4dvWgvoiTFLFNgDIFaYDxXgo0IU6JMWoOwIdfj2tAnopX/v4dtw+p4j6qF/DdtOjsGN9S6mB7Sij15d9Xx7qJlDT1iP1Esfxk3wDTeNoAPzzbCKMG3qo+De0KsHTL82VVSQz2cmkDz/Qzg33AHntgcAz1+bsm0p1gLLsABBr4C8Aua5LSIgxFMI8YUQpLoC83q9ap+t4+3/9sfY2RxAayjH8O/ciJF79y5DiysfQh0pqbIUgY/gtxDmqU8xrYb6Ehpd1V+mRpH+6Ksmc48g34PfeaHeVIC6E3IL+OU6YZe6G31d10C8SAfgRTohj10vERED86wjhfVk+7APinRgnu0ZBIH5vgN1o7D/Ut9Cd6xgcVZw7IWH6sWBP6CT6l3h+JH9F+6zW9YCCyyQA8iU/TqeeWAhyEcK83FLQT8CslTPoguO69XVsZsP4O2P3Y2RE2PYeew0Sq0AnJ++0fUh0PMkk+UZkjRCPPfDUu2oCs6fnw3G0YhmOq+uzKxnfqO353z99FydN6pIXvkZZOt2ePc/Dqn0z++2K9YCG80C5jyU6XkoSQwMEXIJRgQhETGeecJTAfIMCVIEK5EVwJ5egponZ3Hy//c8ts9U0B7OMPhb12HHgwdXxUTUk0J4JfxRz4thvvDMGx0JtpNnkf30r/TJL8DXyUoPgzx1pxByCbu8aSPMM45tWbQpPeAiYqB+VRpiCZmKdOrBOrGOFMI8hfUVkXnPPPss9aJQL+rJtqYsochLJnUuGbuMyEq9ha2nJ3HujsPIPHcZOdhDrjkL6ImS3l9lCxDu6Y1P2kAS5EgpIUBG5D7lSTBtr9qotnsbjj96J/hLsbvfPIWB6TpEL04bX59c7zsyEOjTLEWSRZ3XVurjk3bURDtpoG1eX1lHO6or2Dd1fzA3nz7R41Jz/MbX89qpYR60kL7+PJDE8B54AjI80gPK2ypeixbI9BxJ4CH4FEKAZzztQYAiMBFsCfNcJ0QRqLhPRJhseaLXp+aJWYz+29fRfxYK8jn6f+MQdj12eHn5XeYogiqFelFHgl6gHlyuM477RMTMEad+hZ6uo/g2ehLpT/4KcFx4j3wKMjCMXluoH9tzYTtznbozvtCH7blQivjLhSJiYF/k6uHl8lhsvMj5Moo6unqjVayLdPYXulI3ti+FN23Utwi5j+kWW3aRTntDsbr80ElS7Dh+DnUFlsbOLeCr+pafmz1ys1tAVEHRnuf4Aq8CeCWBuBqZAeoARhJgTnIkxfx59eQT+jVVz37aWwdw6kO3IBzqw453z2LL2Sn0yrSbhUY3c+jzBEkeIjRz6GdRCyYxo556vr6yFdcQxS0kWaiSKNBrw0KvjAszsevrYoE8DpEdewn59Ci8D30czi77FHVdGsIWuigLEGwIOYHC7cVeWkIthSBP4XoBUIvK/CqJGu/NYOJP30Lp3QixMjJBfvfHr7/KUUvbnetFjUJoJdhRT3ri+RYUbosIqFtfX58JCfPzOp5+F+mP/xKo9MF76Bch/YNLK3yDpKb+bGfqyxuZKIqMJ5vVK3RlKKKccJEwzcUi0kkH3SHSWRdZXKiHdOUj0imvgHm2G4U3mowrdKauFLY7hesEe/YHpqEstkLOYhNeKd3Q+Ay8IMLUdXuQ+Hbe5ZVsZfd1LCCugO+hd8sa8lWVjqgHFwrzuXrloTCfK8hr2Abosecce+OdR28vUX8Z5247jOr+Hdhybgqcmubr2OkVrXhyyfMUqT4y4dtsAoX2ZlRFNZzCTHvMvIu+FdXAt+BEemeWabpM01uU3wAtrE9W0uNvIjnxJtx7H4Nz6KYNUClbBWuBD1ogn4PcAvI43YRC4OM+QhHhiABP2C3e6MJ4EflghkuMIchPf/ldOK+1EQ/mGPjCIexeJZDP53SlbgQ6gjyF2yIC6kahrtTZVY8v3nsd6Q/+AjKyE96HPwnp61+ihhsnOfUv2rmAecIsa0hdCb8XC/ddSkQ6bS8ixivPNCKCi4/ntoigWEQ66yKdsIhfTijSyUNETB2oA4VtxzZk2dSZ0M42JsCz3dm/uc74Qv+llL9imOf8363qYawe2In2Vr0zlKUUb9NeqxYQ7XmOD3gK8l5ZIC5AWFf+A+fSz3vn1TOfRcD8VJuNZ7Al1ygp+5i4cR/GbzoATk/b9dYplBt619ID3utc65hpQ6XaIEkaI0ibaKgnvqaeec6hr4XToGc+TOiZDxZ45pdsJntAly2QnjmB9JWn4N39KNyb7oZeaWAXa4GNbAFCHgEnWOCZZ30JRwSjcrmMQnx1JBLmCUtMs1zhHPnpr74HvNJAMpBj4Feuw87Hr9PhIsvN8rLHEeoohDeCHfUkyNM7z20RMfoR5qkndZRjLyL94VfhXncLvPs/Dinr4+3LlrDxd1B/tjP1DcMQbO8k0UfxWnW2M4VtWoiIXLEtRESP7HxExKQVERTHXxyKCLiIdEKur1RExJTLslh/thv7a9E/L9aZ7U6h/tSd/YFpWI8i5PqVxLnSzqvtE72j5FSB1PdQ3bsdqa9EdrWD7H5rAQFEe57jCgj0TglwCfV9Av5KrFcRuBrnuAAEZmEg/Ge2ev8fv1dS3bcDZ++43nzHhG+B6p+uAzqmekc7RXsF+4xgn8eI9RFKlLTRjhtoxlXwFZYEe86r5w9NhXqHluidWaae+t7RcXPUNJ+ZRPzDv4R3x4Pwbn8AcDm4NoduvaeFrfHlLJBlGQqoKzyVBD2mJwgVUFTALeMITCICEWGyFQnfWmNA/uc1JOUMQ58/hB2PHYRT6s54yfX8XgihjeDK6UOEd4Ic9Xd1bBLcCX8U6khxHQfZy08h/uk34N56P7y7Hob4eqFckcbrczD1ZLvSBguFcbSPiMBRfWkLhhSRS7evSCftpdIwP9q4HbTRbDUvkCAMkCSxXnLPPzcWEdOPRATdWkTE5Mn8RMToZdpT27nQD7pQb9aX/Z9gT2HdGcd9muSKH0WqK+6/4s6+mQb6ZhuY3bcdwVDvPua5opJ256pYQPs0RM+Pjidw9XzkGZAHSkMCf0BAoHc8QEeBCjblkjuC5sgwzt55PWp6M3zg5+9g/6vvweulaTfaMjlSFEAfpm0D842oino4C0I9vxjbTuqIdF+ij14yC/NqtbX75O0moq/9e3i33gvv3seAHgWAtbOYLWm9LEDII8wQbOmhZsg4gloB8gRdSqlUAuMIRCKy4ioHE01M/uW7yJ+bReJlGPjcQWx7/CDcfn2EvOLcz2eQK9BTJ0Is9SPM12o185Ye7qNeC+fIGx31WpG/+GNkL/wA3t0Pwzt6L+B55zPtsTXqSUilDdjeXKdNKNxHddiuFLa9iCgKCKMvEBGZjy/SFQmYT6ywHkYBms0Gmo0LhTeLIefnZ+l8HjxWRBhcEGciVvhPREyerCeF7VpAPbeZPe1AexDkWb95mNc+w/1XEudKO6+0z40T0CsfV8rGK08wuVJ6u89a4AILaM/rwDwU5hXe1TNPr3xpECgNaFxZ4PiinR+AAEawOZeov4KxWw7ivUfvAL88zh+Z2v3myd74cqyeZDIjqZlHH6WBgXnOo2/ECvNh1Uy7aUdNM48+NnPo+YXYzdmWG06rNEb8jT+Cc+AGeI9+GujxR/Ibzr62Ql2zAOGLMFfADCG3gBnCDuGnpABPudgzv9JKRLMBJr76LrKfzCDRa1PfL+3H9o9fB29APU0rzXzB8dSxEIJbAfP1eh0EOO6jnoV+1NVztEIv/AjZSz+Be89H4Fx/O+D2LsjTHGxn6s+2LoTb1J/7RQQiAtd1jbD9RQSXW7i/EJFOukyfGvNmgXZttlpotOoXSBC0QNhnXZivSOe4hesi5+MYv1IRkXnP/EKQF+mUQxuwT7DOFPZ/6lDYBVdYnCvsu+IuTgngfPnp63YjsT8QdUVb2Z0ftAD7rmjvExdw9LzkKrx7feh45fsFXkXj1SHC/SYdD/hgNpsmhlPVGju24P0P3YI3f/EB9FWbOPrNZ7HjvXNw0jWD3yXbM4f+6UmTJ85UPRyxwnyYthTo62hHNdAj35lqU0cYN8H99M6neYJMPfS5HgvNY8kF2wOuboEsQ/K9v0DuuCh95m9CyjrAYBdrgY1lgZzOAO2rhCrCDOGFEEOY4Tpr6yrUEWwJugwpXCcQEeKYZrmStGKM/+U7SJ+cQO7qNeiJndj5ab35Hew+yF+sYwFu9MIWulIvwrzR0XWAF76P7JWfwvvQx+BefyvE0wvmcpXdAMcV7U19F4I8bcN9rKKIwHEcsN0ZiggutYiIgX6RTsjjKcw7CiOEQYh2EKDdbqGlQN9iOCdBGCKJ4vk351ycv4hcHLXibRGZ14t9l1Lox3rTBhwDtAv7BkPGYRGL9pRFpLooid8OseXcJPiqvfqebRfttZvWAku0gI4ZcQFnbsoNp9246qn3VBi6fHUlz1/L6q1LrMs6J+dc+ubIEI59/F68+9G7MfL+GG558nnwKZjoBW+dq3eV4jtzD3NkBtSTPEaUhgiSNlpR3Uy5aUZVDWu6XUOYtGA99Vcx6XJ3KyAlz0L6BAMAABAASURBVP8A6eRZlH7t7wAlHUzLzcseZy1wWQusbAcBJkkSEFza7bbxTnObuRJqKYTa8twXXblOwBMRJlmxZHGK0a+9jegvzsKt+JCHt2LfF26B16WpNdSPQiAjpPEmhXpyjjxvVhhPfRb+EBQBj3GOOjoyHcPJiz+B+8ATcA8fhehNzYqVXocMChtQX9qBwnamPQpgFRFQdwr1F7l0G4vIPMBTlSJv5knbzs7OYmJiAqNjo5iemUar2QTLSPX6mWX5/Bx5HpeqQ4nHsS4Mmd9aCutAybRuDFk24Z42YJ9n/+c2468mS8YjUWMMTNXgtyNM3HQQnBZwtULsfmuBK1lAxyZEe6LjA66Cu6te+kK8ioDxjgsdwLhmFk5bq+7djtc/9QDO3H0jdr91EoeffhODE7Od6TcKaxvRGHqqNCfLXC9EaZYYT3yQNEHvPKUZ1xTmZ0GoZ3yinvxM025EXXq2TvqEJH3rRWTvvAr/s78LZ2hrz6piK765LUCISeZgnp5TAi63RcSAHeGdUENPNYVw47quXgtkxYYhyI994x0Ef3IK5S19iO/tw/4v3g63Ty9EK879fAa5nqsphEXCK4GT02oYMo7gxjny1I/6Gh2TCPmLP0L6ys/gPfgL5s01qvT5THtwrbABdWYbE7ALYT8QEdPmtAcBlnI5NUVEzSHzu5k386BNq9Wqgfmx0TFMT0+j0WgiiRNk+oQ7N9DcOSzX6w7jirqwXsyDe0XO583t1ZRc+wfLZfksh/2b/YBCW3Bb5Or1UYTi4YuXUrONrWcmMX14L4KhtXtsu/ga2pQ9ZwHtpx3PPODqk01PnYgupaLbDPXcyv2L6M89p/rVKszpNxNH9uPNT34I9b0j2Pv6+9j76nsY1BtqTx8RXu34td7PExOFgJ5m9MwHxgPfShTiI5UF8+gD45nXi5aeVNe6npu2PAX57NS7SF97Du5HPgN332HoVQ92sRbYaBbgeYJCmCLkLoR51pVQSyHUlMtlULhNwBERJlm2pEGCsW+9i8a/eRd9W/sR3l7Ggf/sLqz2HPkoikDgbDQaJiTAEdYKzzx19eIQePmnwOvPwadH/vqj6PUxzHamEFop1JvtfjmYp01ELt3GIp14kU4IXYo8aVvC/Pj4OEZHRzEzMwN++TWKY+TqiM4UnFkPPQQMWY80Sc1UG64zH+5bK2EdCmHZIp0bGvbzQnhTI3Je18vVbUkwz7m7W85NI3McTB3ec7k8bby1wJItwL5K77yBdhdwCvEAE8eeKjCLjkeQ//QJGYxkMNvIdTdFg832iftKOHPH9Xjn8bsQ91fAd9PvOnYag5NVuFHnnbwbRWfjndfG4EmKjzGTLFIPfYgobSOIW+CrKlsK9gzb6rUPFOr52spY06U5delKI24Uc6xdPXRQZONnkLz6NNzb7od3812AqwNo7WpgS7IWuKoFMvWOEuQoBcxxnTDFcwbhhcBOsC2EYMM413WVa+WqZVwpAefITzz5Hur/4Tj6twwiOFrCgb91J0pD6jm60oFL2Ec9KNSVOnIaEYXr1JXxzI66UjfqydCLAuQv/RjZWz+HV4A8E/a4UF+2L3XnDQ3twDjaSERMm9IWC0VEPqC1SCdORMwxTMDXS9K2rVYTQRiYKVv8Ymuqjg0RUW+/j3KpjHKlgkq5T6WCcrkC3y+r+MoajslL5HyezHe1hDpT90K4zbJEBIX+7AvsE+zvjMMiFmcRaeaTVGpNDI9OYfT2w/ad8vNWsStragHlPAJ8psyXRgBFHcDnoZ77VZQl17Raa1UYXwF78v6bcfKBo8h18O989wx2va1QPz43/WatKrKIctgM4J0XFO8VNFNtuEQbLEraCvRNEOhbURWNSL0n8YwB/SSN9RBz5CJKsEnmLaB2zmYmkLz2LGT3Qbh3PgjohWt+v12xFtggFiDUEeboRaU3nusEGoJLATFl9cT39fWBIeNFpCu1j2shpr5zAs3/eBJ9XhnBbQryv38XSlv7AHSlCHP+oj6ENerGqUPNZlM9xE0zd1tEjF6cVlNWPakzdXTCFrLnvovsnVfgffgTcA7d1J0KrWMutAOlsAVBnu1OqGc8QZU3aRQRmYfqq1VZRAz45npd4eslm60GZquzCvIBHFcwMDCAkZERbNu6FVtVtm3dNr++dctWbBnagqGhQQz0D6Cv0geCM9uB9YEuuZ5PNej6h/nSFsUY4DYLERG96fDmxdWbVgrrIyJMclVxrppiLoHo3fSuY6fM+7Abu7bOxdrAWmBtLcAxpuMXBPg0ypHGOQj2ehMOxlOUHde2UutQGr8k+/6Hj+LMnTequoKRk2PY/dZpM6fe0ceG61ClSxTZgXKesLiWaqPFeYjO224aaMd1BflZ1MMpNEI9EacNJFmo+jD1JbKzUZe1QN6oIiXIlyrw7nscMrjlsmntDmuB9bQAQaaAOoIdgZeAQ3ghUBGsCLoUrhP0CDUrrXMw3sDk199F6yun4cWC5O5+7FePfHmkb6VZzx9vznV6kSpC6kaY57QaAj23RWQe5qkfdfYU5PMffx3ZqXfgPfQpOPtvmM+zV1doA9adIduXAE9bUGgHxrNtqT/bniKyOHAVEQP+zDcMQxDmZ6ozczDvYGCgH9u2KcAXMrINWxXoDcgPb8GwytDgMPoV5it9FdMeC8tn3QqhDt0U1pnCcUBhOSybtiiksInjOEZPEblqFZyrpphLsPX0BPwgxtgth/RiOxdpg2VZwB60Mguog1cBXkFePfMZRYGecfMgryyon5UV0gNH0zNf1xvrkw/cjPFbDpqnZSMnx7HnzZMYmK5B9AZ8vdXI9WxhRBsn0zuuZM4zHyQN45lvRgrz0QwacVU98+q5UuBn+vWudy+VnwctpG++AGjI19c5I7t6qfq2rteYBQgyhPnAvDKwbbzVBdAQYgi49Fh3Deb1YtB8fxZTf/4uoifHdZykkEe2Ye/v3Y7KjoFVsT71oZ6EVupJkKdwW0QMPFJH6uq2aki/+2fAzDhK/J7L3kOrUqf1yJR2oBBaqTvBu7iBYzwhlm3OkOC6mDqKiAFcps/0uhLFIRrNhnrmZxBEARzdPzA4oDC/FSPGO78N2y4C+eHhYQwODCrM91/gmWc9WAfWjcL1bgrzpNAeSZKYufrMn7oUIM+Q9SiE+5jmauJcLQH3++0Ie185Yd6qEfWXGWXFWmB9LKAn5jzNO575AEjaQExp5ohVkkAhP4bx0q9PBde+1Fzv3qt7t5tfkuWXZfml2Z1vn8Ge199Hpd6CqKdo7Wv1wRJzgr3WJdMw07uvJI/NXPpQGzEg3PNNN6HCfTiDZlRFqPGJwv0Hc7rmYi6vcBKbx/LZ6El4D+ij+T2bBwQur7Td00sWyNSpkCi4EOAJcgwJM9SBoEJ4IdQSbikL4U6kA25MuxzJsxy1tyYx9R/fQfbUrJ5vUpQ/tQe7f+sWVHYNLifLSx6T63mNQr2oH/UkvBNeqT/BjHotFOrt1KaRPfklvYjF8BTknR17L5l/r0XSFmzzOI7VWx6aGzZuUw+2eSEigoXrIoKlLJ1yUsRRDN400fax9jW2A6UdtFFv1DE1PYWpKe0HGk7PTGFmdkrja2irA4Tz65lPISxfRMwNA9dXKkW+7AcXC/Om/uwLHAMM2VdEll7+omB+7xvvo75nxPzSKwu3Yi2wXhbQcybUwQt18ILgHrc7EB8pyId1XW9B9+VQVlyvKq5buUnJx+y+7Th3+2GMHdUnaK6L/S++C/6arB9E61avhQVry+idVieGc+hjA/QBgriJZlxHXb301WACjWgWQdJEyjlUneT2/8UW0MGQ6mP55PXn4H34k3AOHYFegWAXa4GNZAECDKEuUE8858gXgCsi5guIBNxyuYxijjy3CTgr1SFPMlRfGsXUH70NeamBqJRh8NcOYecvH0F5e/9Ks58/voA1homCZKEnXz9JXRlPnQr9CmhzZieQfedLEE6Ne0jH79Yd83mufGV9c2CbUwjXtAftwG3WqgBWtjFFRBi9JBERPdUJ9BSITIEgjhNEeo2LFOrZ1xJuRxE4vWlaAX703DmcPnsGZ0fPYHT8LMbGRzE9O6lAX9ebjcB4yFk/thUrIiIMTBlmZQX/mCfzpvAGgyGF8SICV6/T7B8cA6VSyWzTLljiclWYHxyfxcD4DE7po/zMvWryJRZvk1sLLNECxjMP9cznCvNA0lKAV5CPGzkihflE4Z6gn6tHZok5b47kenKIKyVU9203nvozd98Ivu3mxh+9AnrrJc3WXc9cPfM8kWUK6px2E6aBeuGbZtpNXb3y1fYkGhoGCvMJ51Gte403ZgXy6XHEP/oqzHuoj9wBOO7GrKit1TVtgWzOM0+gI8xHClmEGhExX/gjwBBkOK2GIcHGVcBZidH4DvnpZ85g6t8dg/duiGhEsOWLN2DnJw/D31IBBF1beC6jLNSTXvmFME+AvUC/6THk6pF3h0fg3f9ROEOb68c3aY9Eb2zY1nxKwXBhm7N9HX2iTBERiHRkMY0iIvPJWE6qN22E9zCMwV99ZVl8FWUYRgbW6ZU/O3oWZxTmzynMnxs9h9GJc8ZbX2/UjEc/0bqy/eYz1hWR8+Xo5oo+zJv6s75cp3CdmdIWvu+bqVfsJ9wWWXrZV6RzRy/8+199F2cVCMJ+HQAs2Yq1wAILrMdqrjyqHIgsyZFGQBoChHiCfRLmBvSZZj3qtlHK5Hx6Qn1t7whOPnAL3nvwVgxNzOC2bz6LbafG133qTa5An2kj0fNugD5pox03FOhnUQunwWk2QdJAnIXGO5/poxZKrsfwWMpGsfV61CNvNxF++Z/D/9AT8O74MGBfQbkezWDLvIwFcnWZFkJwobc0DEMDTlznPleBnRBDmKcQ5BkSaAh5l8n6qtEE+akfnsTMv3wL5Ul18uz3MPJ7t2DkkYNwu/TLrkUlqAeFOhLWqBthkt5o3rhwm2mp57x+06PIv/NncEZ2w7v3MQX5rVCaxWZYaAsK7ZEoINMWbHfagXEinRs4tj3bWERU9Y4sVX8RAV3zWZqaH4WK9SYxVs88wd6UHUdotdqo1WuYmZ0Bp9cQ7KdnJjE1M4VqbRaca8+2Yv3Yfqw7sxXRvJdaoUukZ34LhWXQDkVS2oC2YP9g32fIbZGll39FmN9+/Czi/j5MX7e7KNuG1gLrawHt444PeH2C0mBH/AHA6xe4FZWSwPFETxCwi1qAUM/pNzX11POHp44/cgf2vnkSR598HkNjM5pi43wyBfZEJVWA5xtvmlENtWASM8E4auGUAn4NQdJCrHdvaRaD6fVsvnEUWKOa5GmC6M/+Obxb7oP38C8CvQXya2QlW8x6WSBXkCe0EOJarZYBeMIV6+MuAHh6qimEGAK8iDDJiiRXB+TZrxzD7D97C/1xCe3rXOz+u7dh2z274fjOivJeeDB1pFBPAiu9z5zSwZBx1JO6UagfIY06OhNnkKpHHtt2qEf+ccjAEDbLxYrpI/8aAAAQAElEQVR6s51pD8Ix12kjzC0iMj+FhBBLEVlZm+uDevK8XgtyZPoEyNRBz48Jv0ukjh/eQPENNnt37wVlx/adGB7eiv5KP8RxEMUhao3ZzpSbpl5fwsDkV9RNZPn1o+4U1otCe7B+zJv9oZh2ZfqF1gUrXC7bu8uNNkZOjIE/VJP43gqLsYdbC3THAhxbjq939xWch/l+ga9w7xHmFfQd7a7iLH8QdqemGy+XXG0ye2AHXvr8ozh322EceOkdXP/U6xiYrsPREyHUW75eteZJL0eKlHPoVQjtHZifwmx7DLVgGq24BkJ+B+YTTZuuY43XyVK8UH3rTyFbtsH/3O8CctlTOOxiLbAeFsgV5gkuhDrCLaGe26wLIZcgQ8gi6BJouM14kZWds9MgxvF//gLiPz4Fvs2kcYuLA//gXgzeMIJuAjP1gy4MCWmFnpxWEwQBCGzUh7pRTwPzngdn7BSy738ZzrZd8B74OESBUrPZFJ/CFtQ9jmNQ2Oa0DxUUERBiKbQNQ5HFtjc+sIjMHas0z7LzLEfGF2OopHpDl+pTARiYL2HLli3YvWcP9qhsH9lh3jHfVxmA6ziI1Ztfa9TUaz+JerNu4J6FiYh2GeHqsoR1Kg6kDWiXwh4iyiu+j0qlYqbWsH/QHkX65YaXvBI4aoyd75zB7KFdaG0bgmoFu1gLbAgLaI91fYCeeV898/4g4A+I2fYI8/TMu1pTUbGfS1qA330Zu+UgXvvMQ2js3IL9L76Dva++h/6ZBtw40WP0DKn/1/KTK5Zz2k2WJUjU8x6qB54/KFVVj/wMYV7DpsJ8EDfN1Jski8D0UHBYy3qua1lxhOTZ7yJrNVD+9b8He16GXTagBQgyicJUAbkEXG4zniBHeCfAEGYoXGe8yPJO2rmCXDBax9v/+Cl4359FaWsZwd0lXP8P7kffbr1ArIKNqAuFkEZw5U3LpTzzBuY9D974KeAnX4O7bSc8ftl1E4F8Yd5MHUJsZ9qDbU/bMI77RcTAvEgnJLyKiJ7CBN1Y2Ba5wjtfqpDS4aHXEZZdrpSxVWF+z26FefXO79i+Qz3zW4xn3oGDkDBfr2JqVp/8KtRHUahXony+rsupWz53TWJYSJqqo0qFdRIRcAyw71PomWf/X05ZC49xFm501nN9/D4NL4gwdXg3krLfibb/rQU2gAU49EV7raPd0isDngJ8R3RdtxkvruhJQitLJlXRMY550W0drbrzg59rLSaulHD6niN456N3I3U97HntBHa+c7bjqV+HH57iiY+ATkkU1sOsjSBpohXVwB+YajPUbc6tD9M24iRQsFfAnZtyk7ORN2sj6mPj9M0XkJ05gdJn/wbQN7BZNbV69aAFcgUYAkuiEE+YWxhmCnkiAkILwd33fRTCOIIM4W45anN+fOOtSZz8/z6PwbcyyNYSkse24vDfux/+cAXdXhbqSWAthDpTf+4XWaCr68I9dwL5T/4KYkD+F+CU+7pdrXXLj/oWwnZmu9MmDLnNijnqAS/amOsUEV6jhbu7I3NZOZqvo4DgOi4830O5VEJfXz8GBwcxNDiEgf5BlQET53o+cnVcB+3g/Nx5Pc9CAUFElCE6spwKUnf2h8IOtJGIgLq72ifY730dBwy5LSJY6eJcnEGpHWHr2SlU9+9AsGXw4t1221pgfS3APq9i+r72XnEBx1PxBW4ZcDVkHESHpIJ7lmqozmblPVByXdfrDuxy3gLtLQM4+eFbcOr+W4xnnm+92fnuWQxM1cCndOdTru1arnBOT0uijRalAdpJA81otiNhFZx2Q7CP1Isfp5GZdrO2NVyj0tTTlL73BtLjr8N77LNwdu4HzACAXdbXArb0OQsQXAi09MJTuJ7riZbwQmAhuJTLZfMjPQy5LaIn6bnjlxOk7Rizz53D2D9/Df2ncyQ7XPi/sgeH/sZdcMp6UVhOppc5hroUQkCjjnxjDYW6igh4o0LdKNTP9zw4p44h/+nXITt2w//wExBfL1KXKaPXogt7sO1pk4VCmxBoRQRsf9d19ZQlRrqqp0DzBBwtx3Ed+Arwlb4y+tXZMdA/oG1SAcvm0xs+/eV6SdtgQAG/rKGIi1SBPg4SdQ6lZqqOsjxEBMtdqDdtQqFNaCdTrt5Y0BPPfsJtx3FMOSLLL2thHZ2FG6J30FvOTIJz5Kv7diD13IW77bq1wIawgOn72v9Fe6+ORTg+4JZUymLWHe22Jk0uxiNPoE/jHFmS6524wn0Gu1xkgVwNxik37z10G0Zvu848mdv53jnsPHZaPfU1iJ4bLjpkVTd5AswV5nN9XJrqXViknvggbqEVVc076JtxAfN1hLqP8+jp0V/VSq1H5mr37PRxpG+9DPfOh+EePqodXTv4etTFlmktcBkLEFzokSXkcsrJxTBHgCHIFPPICXiEmctkd9XoqBpg+vunUP3D4/DHMySHyxj64vXY+5mbIY5c9filJMj1poTpGWY6Hqkb9eS0moUwT4inUNeS78N59xUF+W/A2X8DvA99HPD0IsWMNokU9qBNKOwDhFfah+vczzZ2XReFcLsb6jNv5sOWZns7rmgZDny1e7lcMTeN9MJX9AbSdTyY9Dk0jYtSqaz7FfQV5h04xskXhQnSKFM+yMny4CIiDJYkLIe2oNAOFK67aoOSwny5XDZ1ZP8XEQPzLEBEGKxInIVH91Wb6JttoLZ3O4Kh/oW77Lq1wMaxgPZ70Z5LcVxAxyocPU+6FV33AdE4/a8DWMFdPfPKg2bAKhMiS3VE6wd2uaQF+CXZqo7/Ew/divEb98PVx+bb3xvF7jdPoX+2Dpm7sF3y4C5G8pRKOE8V6NM8RqSe+SBpoKEQXw9n0VCob0Z1tDQuUM98kkfI1IPfxSqsf1Zq64xvv3jz53Cvuwnu0XsBvRCtf8VsDawFzlsg135KeCO4EHIpBHtCjOM4ILgUINMNmA8mmpj6xgk0v3oaMh0Ddwxg29+4CSMf1idWWJ2FOhZCPXnDQpDn23q4LSIgyPOGpeR5cN94FtlT34R35E749z0G8fzVqdg65kp7sI0piV4nLhbuF5F5eGVfEJEu11gMEDNv13NMWRXCvHreB/oHUS7RM+8oCyioaz91FRjKeg6l575EmFdYoJOPnvkkTpFlCgf6EREsdaG+PIZhYQuOA26zfuwbFI4FV+GecSJi6s/jVipOkYEbxRgenUY8UEF17wh4US/22dBaYMNaQLRmKjomdFDoOj86GHMdlBykaQTzDnrzo1LNXNd1O8j1Lhwg5OcK+zrGedSmkpUqk+nJZubgTpy6/2ZMXb9Hs8vB6Te73zyJcr0FPTtq3Fp8FOu1gXID9QkSvSNLshBR0laPfBNtBfp23Dgf6nqo+5KMcN/bj2Cy6hTS156FbNsB9+6HIXpxWguL2zKsBa5mgUw91IkCHGGFb6sh0BLoGc9jCSsdL2kZhFyuE+pXBDB6Xm+drmHyz99B9J0xZI0Y7sMj2PHbt2D4lh16/tcLAQvvkuTmvKPXijQF9eRNCgGe+lJPEQH1pF4Uo6MjkJd+hOzFH8PXMeve+SDguNhMS2EX2oBtTttQ2B+4j23s6vWDoYiYdhHphN2wA8tgPgxFBMb26vWuVPrgl0qmTSBApteMXIVpoelENFI3cm1X1puhbnKXNpFAtO0gjFmaMB/agkIbMGQOIp26sX4U2oQh7UJhmm5KB+ZVuYGZOir1NqYP7kLcV+5mGTYva4G1s4Ce8Dl+ObVGuQ+JgnusEB/WckSURm6APjU/LqUDXmEevc18q2pbvqOe54Szd96AyRv2QfQmad9rJ7Dr7TPw2+Gqlr0wc21WvX/IjPCHpjitJoib6plX7zy99Oqxb86FQdpErHdxGe/UFmbSQ+t5q25AHo4L9/6PQoZHeqj2tqo9aIElVTlXZiC4EGzppSbMEZCYiasgR7Atl8soPPHcXgnA5Hreab43g4k/fks93rNgWeVP7MbOv3YT+g9tgRDEWHiXhPoxK4aFngR5vn6SOhPYCGbUkUJvq6cHOM99D3jr5+CPQbk336P1cjR283xoj0JoA7Y77cE+QDtxX9H+tM9K2vxKVmM5FBFRePdQUQ98f38/ygrzLJN1i+MIqYIA0zniQET0+pGD9YzjWPtQglz/xBW4ngvXdeBoGujCYzRY9IflMV8K13mgOzcOaAf2f4aOo2WoiIipD9N1SxxmVAoi45Vvbh8C580yzoq1QC9aQK8xIMyT47I4B6E9binI1ykAwT5uMx7qndehnAI8phd1XbM664mHN/gzeqN/9s7rMX7zQZRbAQ4/9xa2v3cOzlq8+UYbqQD6NE/AX4YN05bxyDfjGpoRparhLAj53E/PzJrZqIsF5VGI5M2fI5seh/fQL8AZ2d3F3G1W1gIrtwCBhUBEkONUE4YEbBFRKHLNdAdCLmG+UqmYbcINlrEQ5OtvTeLcv3wV7qstJOUcfZ/bj52fP4LK7gGII8vI9eqHEOgoBLQwDLEQ5hlPQKNuBHlfcrjPPQmceB3efR/tfLdFVqdeV6/56qSgzoWw/WkXCm3DpxbsD9zPdqZtCnBdjdqwHIqIgJBcqpTNPHi/VIIoLGcKAHESg/XUqzwc7SMiotf6XCE+NU9akjRRlM/hKMx7JceE0HRFfXO95hTrVwqZjuVQaIOF46Ck9aEtXAX7wh4MRbrfNxzRx2UDk1X4zRATN+4HH69fqeIr3mczsBZYZQvw5E/Rm3KFeQX4NhCpd54St2A880mAzjx6fik2W+UKbZLsOfUu6q9g5sBOnLz/Fpy97TC2nJvCkR+/gi1np1ZVy5ynXb1LI6DT25JkkZlq007q4FttKE3jna+Z11lGaaAncj2Z6zE82fL4Va1gtzLX83F64i2kb72I0kc/D2f3AagLB3axFtgIFjBjSSGHwEKQo2e2ALlM+66IGLgiwBDmCbsMuU2IWbIOWtbsS+dw7n96CX2nM4SDOYZ+4zB2/dINKG2rYDXGRqEj9aFQTwIrvc+8cSGwMY2BSIW1koK888y3kZ98G/4DT8A7dASi8IZNuFBvCu3CPsD2p7APcJsqE1xpGwrbXKS74MryWQ5DcQS+54N9zMyDL5Uhjl7j0xSxeubjOaDP9MlOpv2T26wv27NT31z7qwv2T893QeiHwEA/y1iMsB4U9hPmyXJ4HO1g8vU8LaMjjFsNm7A8x1ev/LaT45i6cZ8OlD7GWbEW6F0L6EAUvdMWF3B8wC0Dnp7z/T6BW4JZ6K2PGjkI9mmoAzdVyXVXIbpqP5e3gIH6vhJmDu3CsY/fa35Ndv9L7+CW7/0cnK53+SOXt+dSR3WaSv/rxZ6AH6cRorStIN9QuK+rh76KejSDRjRr4rg/V7C/VF4bKS6bPIv0x3+J0id+Hc7BG2GuTLCLtcD6WiDXcUZYIQgRaglD3GY84YTgRi8k4Z3CdYKLiKyo4mM/OoGx/+FlbGlV0NySYuRv34Idjx+C26cn9xXl/MGDqQuFgFJ+QQAAEABJREFUMFboyWk11JeQRn0IjdSN4vs+fPUAy8++BTn5DrwPfwLOvsOAoxefD2bf8zG0Ddu8sA1D2oqK0RbsB67rQkSMMH61hOVSRAR+yUd/Xz+Gh4fB9lG/D8IwQK1ew8zsDCanJjA2MYrRsXOYGB/HxOQEpqamwBszQPTYAYxsHcFg/xDKvBnQPKlrIbjEwn0sn/2CwvUiGe3A8UCbULjOOBEpkqxK6Gw7NYFcG2Dyhr2rUoDN1FpgLS3A8SIO4HgCV8/3bknglVUI876Ai3IfOjCfg+uZeuc5b16vV9xtZZEW4OssU98Dzx0v/rWP6pO9A7jh+y/j+qdeR6Wmj0BWzaAdiNf/et7WNswSJLnCfNJGm/PozbSbWQPzTQX6dtJAondtuaZepGrrkixvNxB9+V/Ce+yX4d58N8CODLtYC6y/BQgvBcjRCxuGIbjNeIIKgYWAy2k1FK4zTqRzzl2qBnyy+v6fvIz6//gmRipDmN0aYt9/dR+23bsX4ukJ/soZLnkv9SgOIpwRVAnxfP0k9WUc9eSNSrlcBvXz9bzjPPMk5P234D3yKbgE+U08ZgmstANtQ5sw5LaIXl89D65yJG1EoS1Fltf2PPZyUrQTQ4qj9iYwXwDzenAYhKjX6pidmTbwPjp6DucU5kfHRzExMYHJyUk0m3qNUpjnW2+2bd2OgcHBDsxrHPOmaFaX/HAf7UHheiEiAupPYf9nP2FI22CVF2fk/VGcuu8IeGFe5bJs9tYCq24BHUsQFwrzKgrvrnrj6Zn3CPO6zgoQ4ON6jsTMnc+hzhV9rKZ7lA5XjT81+8384fnj3G2H8OJvfhStkSHc8NRr2Pfqewr1TTj6yLPbumuraZvpf22wjHPoFdbDOc8833DTjKtohDMG6Pl++lhhP9vAnnkD8v/xn8O95yPwHvh4t81l87MWWJEFch1nBDcCHCG3gHnCzEJwIewWME+AEZGllavlxNUAx//geWRfnsDgtiFM70tw/X/zMAav27q0vJaRmnpSp0LPS3nmy+USSkkI94XvAyePwfvIZ+HsObSM0nrrENqGN3Bs+6IPsE+ICNjWhFb2BRGByHlBlxfWg1mynUQEJb8Efvl1eGjYwDj3GZinZ35mRsF9AmPj5zCmMD9Oz/zE+LxnXnLRYwewbZt65geGULrIM8+8LiWsA8un0AYMi3QiAtqCNxkUrhd2KdKsRuhMHd6L5sjwauS9+fO0Gm48Cwj0RKLiAI6rogDvqmee02y8ioBTb0T3KbcrDAJFiIULIxdu2/VFWyAp++ocuAlvfvJ+iNrx4AtvY+e7Z9FXbaD7X5RVmNcWJKRnWYoki8G33IRZe85DX0eLr65M6ghi9XonLUQK/UyX8Q5u0VqtbsK83UT83S/D2b0fpV/8zdUtzOZuLbBIC+QK1lmWmS8MEuIWCgGG2bjqjfV9XyFIAbdUAtcpBcAwzWIlTzO0TtXw/h+8CP+pOtwBD/XbPRz5hw+jvL1/sdksOV2hJ/UjxFPiODZfkmRIG4iIATSCvB+24fz8hwryb8N/7HPqkb9Orzmy5HJ78YDCVrQJ1ynUQ+SD+hf7uL/bsjBvd64P8kayrE9NOFWGfdB1PYjj6BWiM4c+0f6Va38u6lLMtecvxQ4ODKJSrpg25n7qx/BSwrK5n2GqjiquM52IgHVh3y/CYn1NYP7c7YdhF2uBTWkBPb84rsAtA14/4A8ISoOC8pDKsKCk256CvuNBT8YANL2ORxPCLsu2QK5GbG8ZwHsP3Yr3P3wU/HL9njdOYvuJUfTPNsAv3S878ysdqDcP3J0p2Kf8gmwaIFSAb0U1M3e+Gkypt35awb6JWMGfaddaLi4vD1pInv2u3lVm8H/l9wHeacIu1gLrbwGCCmE2CAJQuM441sx1XQPuBCh6RcsKUQQXQgv3L1WyKEX9zSmM/qtXUXqtDQwphH18BEf+wYf13F3CaiyEsUKoG3XkG2so3BbRa0Spc5NS0pCA6LX1/PX894DT76pH/jN6A35gNaq2IfMUEQOrtAXbvWhvwmySJGbaFfsHhXGFbdHlhfkyy4tDxhHI6aHftXMX9u/bj3179mHf7n3Yq7Jvz17s278fBw4cwKFDh7B7925s27YNfJJEXdinRUSdfPkFwnwpLI96FUI9qTe3RTp9hXbhWGBfEREetmbiJGV/zQqzBVkLrKUFOJYI6p4COz3zvoI8Yb6kIF9W8QcAtwI4nmAe5GGXblkgdxzUd23Dew/fhrGjh8Afm9r5zhnsOK6eeoV6PWN2qyj1vnRI3pxwOe1GYZ1e+iBpgm+6qYczmA0mzLQbzqFPOdeqa6UvL6M8CpC+8jTy6jRKn/4dSNm+gGB5lrRHddsCHEeEFUItp1UQdLlOcGFZBB/f90F4WSnMJ60Ys8+dw9R/eAveOyGynT7Kv3oAB//67asyP571L4R6UifqxqkjnCPPL0bSO880BNey3qgwLCnIO09/GzJxBt7jn4Ozcx+TrLZsmPxFOk8n2O60CUP2A1YwUZhnf6EUNqVduc793ZbL5ct6bdmyBTsU5vcR5lX27lWYV9mnQsA/cOAgDh48aGB+69atYP8tdBERU1XmTzEb+o/rFwt1pVBP3sTyhoDjgX2F64Vt9PA1+ThrUootxFpgPSyg49JRr7tbAvx+QUnh3cD8EFDaIvCNZx5gGuMQFa0kRQP76Z4FMs81r7M88eCtmDq8R6E+wC6Fev7wVKXW1II6IK4rK/qoP8VAPU+uaZYgVs98QM98XANhvhZOoh7MdDzzebyislZ8MKcwvPsa0jeeNW/BkG27VpylzcBaoJsW4Dgi1AZznnmuM05E5j20hCd6NhkSiAg1WMIS10LM/OgUan92AnJKQf5wBcO/cRg7nzis52VnCTktLSnBrDiC64RR6kmvPIVwLyIoqUfeSH0G8qOvwGlW4X/083C374HItXWxEBGwfdnObG/ahduF/Qi2hbCfML4QrMKyMG+uswjWa2hoGPTM79u7H/sU4Peqd37P7r3Yo+E+jTuw/8AFnnnCPMGbujAP5rWw/owrpNjH/Qt1FVGe8H1zc8s6EOaL/IpjVzt0VrsAm3+PWGCzVlNUMe3lQnEFjg+45g03DAFHvfLcB7usugXSkm9g/v0HbgFfa8nX4u4+dhq7jp1BuaGP1rtUAwP1eQbOpc/zFDHBPgvMlBt65empb6qnvhpOoRZOo67rjXAWTRVOyeH8+lBvAlZ9fr2e/GXbTqRvPo/0/bdU++7c1GhG9mMtsGQLEFQIKARZgjtDblOYGeGEkEJYoRDquF2AkIgw2aIlmm5j8hvH0frqaeRjIeT2IWz760ew9UN74fjuovNZTsIsy8yceAI8PfFhGJrvBjCvQk/qRmD1Z8YgP/wLOKqf//gvw92645oDedpFREDbUGgbCvsAbcT+wH4gIqBt2WeKkOsUbrOPYRUW5kth1qwf68L6eZ4Pz/PA+fFG9JzL7WI/04p0+m1xPPO4WLiPOhRCXXgs86INGDJPCuMpF+ex2tuKOKtdhM3fWmD9LZCrz1Ykh+g1wlFvveMDUoB8ZyzDLmtjgaRSwsQN+3D6nhsxfd1u+GGEva+dMF+UJeB3sxY8CRPo0yw1X5ANkzYa8ayZcjPdOovp9jnMtEcx2x5DlZ57hftGVEU7rhv4T1K9yOvNQDfrZPISgXP9beqV/ySk0o/kx19D/I0/Rj4zgV5ZbD03lwUIKAR4gi2nnDBMksQoKSIgtBDa6MmsVCpmm/BiEizlXw6E402MfelNxE+OI6sncD+8Fdt/6yYM37ZjVUG+cz7Izfxu6keQ59QarlN/6kM4pa4mnDgD50dfhTO8Fd6jn4YMblmKppsurYiANiKsFjZiX2CfYN/gPtqY/YZSwC9D2pf70OWlyJP5U1gWyy6k2C5Cxl+8zuOKfC5VPe6ncHzwRpdpqCt1p7CvEOhFZP5GT0SYbM3EwvyamdoWtO4W0LEl2uNFYd71BY4LCEXjYZc1t0DUXzGe+jN33ICpG/aa11jy7TcjJ8fhxh2IWGmllBuQ00vPOfRZhDBtoRlWUQ0mMEWYb51TmB/DbDCuMol6NG1gvxU3ENI7r8dkevxK63Gp48X14Ow+CPeex+Dd+xgQtBB+6Q+Q8guxUXipQ2yctcCqWYCwkii8E2wJ84QWbud5DsIbYYXAxmk1BcC4rp5Al1ij9rkazvzLl4Gnq8jSDP7HdmDnb9yMgeu36vlYT9BLzG+xyalHkZYwRz05paaAee4vdCSc+WPvAz/9GtxdB+Dd91E4/YPF4ddkKCKmH7AvsN1pK/YD9gcKbcZ97Ee0L/tOIYzLskzPxTwjo2sL24yZFSHLYdmUomyGF28Tyot4HsPjFwrzpBRxTMP0hTCe+lNn2oAhbSLSgQmRTsg81kpWb+SslQa2HGuBxVpAx5doj3f0+uP4AD303IZcJgOedxbKZZLZ6OVbgG++CYf6MKUe+lP33oTJG/dhy+lJXPfMmxgem+nCm29yEMbTPEWqQB8pzLfiKmrhlHrlRzFDiG+PaziBWqAwH84Y2G/PeeZj45mP9SKUqeQd0ac8umb+Q/8vX/vOkVKuwDlwo3onn4B3/0eRvPECgj/6H5G994Zmzw7YSWf/WwuspgUKYCHEB0EAAg8hiOBCSCO8LIR5emYZv5Q6Nd+fxfv/5BlUjsWInQylz+zD7l+7GX17hiDO5U7ESynhymmpy0I96Zkn0FNnxlNHgllp9D04P/0G/P03wL/nEbgDWj9Z/fpdufbrv1dEwDZ39SaO7U9bEWbpmec699HG7DeFLARg7kOXF+ZJYfsVUpTNsIgrQsYVUsQxZB6UonoXr/MY6sJxwX3UleOB+tMWtAnjRNannyjaFFW3obXAJrHAMtWgA5YzKviiE2U4JEGOuJUjauSI+QNTkbJVuszM7WFXtADffBMO9mHy+j04/pE7MH14L/a/fBzX/+x19NWaVzx2STvn2ThXMM+QZQr5eaKgH4HgHiZtBEkDzaimXvoZ1MJJzKoXf7pN8B9FNRxH1UD/NDrz61tz766PkGo+OTvRkip0PrH0D8G9/lb4H/9VeNcdRfT1/2Akr06dT2TXrAW6ZIFcPe6JeuIJsvTE01NNUCHYiAgIJ4SVvr4+8/o+rjNOZHmwMv3SOZz8fzyNbTN9aDgBBn/nBuz+3I3wt1ZwWYcKVr5QT4JYoWfxQ1DUnfoQQinUj6F/5l3IT/4KzsEb4d7xYXAaHJap88prv/FzEBE1j4A3QgRb9hfCPe3JOAIutWAb0OZFP+M2+xrbh/tXSxbmv3D9SuUxHevG+rLfcF3kvI6mn/i+GSMiHf1F5EpZrvo+C/OrbmJbQE9YQCGPHKY8BnXgIglzKNchbsHAPNfTKNfHwqqNptX/9rMKFiDUR/1ljN28H69+9iHU92zHLd98Tj31b6Ab8+nZdLl603myzrXBM23wJI+R6F1cnIeIkhbacRMt9d43ovBJc4wAABAASURBVBnUgimFefXcK8zPtid0fcLENcIZTVNDkDb1JiBAqsfzxiBDhhUtjgMZ2gr37kfgf+ZvmtdWhv/uHyF56SdArHeTK8rcHnw5C1yL8bnCPIGKsBKoJ56QRXghuNAeBDFCSwFnXGecyNKh5dy338H4P3oJu5wtGI+q2PV/uQe7PnYd3LLHolZNqCMzp07Uk554TquhvtSdoEnopNC7akD+x1+De93N8O56GE6lH0qqsMsHLSAiapqO0I7sG+wjBHn2mcKm3Mej2QbsX7xhZEj7F+1ThEy3GsL8KYvNm2lZXwrrylCkA/PUkbryRrAQ6igii81+VdI5q5KrzdRaoMcsYCBPOSxLc4X5HMYzr974uJkjbgCJeuizEMh1v1GNB5gV+29VLKAnxqTk4fRdN+D5L34C8UAfbv3ms9j36nsotcMVTL/J1SOv7aggo2vICPQK4mnW8cwHaRsBPfNxDQT2GmG+PY7p1pxnvj2Jmnrr6wr6TU0TJE3E2jESvQPM8lTz1k7UDYOo/s62nSj90m/De/QziH/wFYR/+r8iO3dCO2PcjRJsHte4BXIdA8mcZz64COZFxHgdCS4EMwrhzPM8A3BY5JIGCU7+8asI/v372Foawml3Cjf8o0ex9fZd0Iywmgv1K/JP0xSEeT6BKDzzjCOEUa+S56F0Vj3yP/063Btvg3/vY3BK5eJwG17GAiKizShm6g37RtFfCPRcZ5yjDgrokmWZ+eIx24FAT/szTneZz8L2MhHr+I91Yd04Poq6Ug/e8FGvUqkErjOOItKxwzpWGRbm19P6tuyNZQEFdGU7431XvoOZbhOoQ1RBPtGQnnl15IJp9DoIdfBurPpv0trwh+3ee/BWvPq5h+HGCa7/yavYefwsyo02nHQ58Jxr06loI+bamAT6VEGc3vVkDuojfRQTKKi3k7rxwDeiWfCLsyZUr31TpRXVjRe/rXd7fJ99kLYQ6nEUvtaSwqk7zJN5sxwtdWmt5LgKF3eg/Bt/H7JtB/gF2fhHX0M+PQ6kydLysqmveQvk2uczhapU4TZRkKcQViiM437CCSGMsFKAC0PGcd9ijJhnOcLJFk7/u5eR/dU4yl4JM4dS3PpPPoGBA1sWk8WK0lAPCnWiboUQJCmMZwHUqeQ68M+8A+epb8C/4TaU73scju8bSIVdrmoBkQ7Iuq5rAJd9pRD2IdqY+0TE5MV2obAfUtgWDBlXiEm4Dv+K8ouwqBur4jjO/A1uoRPjRGRD9BWHlbRiLWAtoBYQQBxR0VCU1RXus6TjpSfIG7hXp6g6YdVDr/vJkZoGq7nYvOct0N4ygHcfvQMnHr4NlWoL+196FyMnx1CptSDLgvr5rC9YWQjcuYH9FIT9JI+R6CObSO/swriFdlJDI5xWT/0UqsEEZtWDb8JgzGxzX1NvAlrzX6aNwPwuKGyRG9I3AP+RX0LpU7+N7NTbiP78XyF55WfIZyfnOuIiM7LJrlkL5AryhBOCLafUULjOOO4jmBC+OO95YGAADAktjF+K0XIdi62TVZz7968BP5mF+A7CB/px5P/6IEpbKkvJallpqQuFutETz2k1xZdcmSF1nIdNR+CdfAvOz74J9/rb4N7zESixMZmVFVhARNSMroF7Pvm4WAj3bKNEbyh5c8WQsp5Qz7IprAfHBNehC/t/Iew7lGJciIim2BgfC/Mbox1sLTaKBXRsist/HUYyHvqwAHqAQE/AZ7xynsLZRqn4tVEPzqmv7R7B8Udux9jRQ+ifrmP3sVMYOTUH9Qos3bAEgZ4Xm06YIdNHMonexcV5hCgL1QPfQitqoBFVUeNUnHAC1fYkZhToZ9ucV68STinszxqPfqhe+1SPy9lpVlBBZ/cB+J/7Xbi3P4Dkme8i/v5fIH3z58gb1RXkag/dTBa4ki6ZeuUJuQT5IAjAdcblOm4ILAQVQjynSRDAuM34K+W5cF8Wpai/MYWJP3wLeKEODHrwPrkLB373TvhDqz9thXqwPgypG3UkzHOuPLdFBAXIl+hJPv4q5Jlvw7n5LgX5RyAax+OtrMwCIgICO6GX/YjCfsWQ9uc+6MI2IcwzZD8sIJrtp7vX7MPyKEX5rAu3iwqwvtSlEG5zXIgoKxSJ1jl01rl8W7y1wIawAIckx6XoiDDCCPW6E9oJ8OqQ7YB8nCONAc6tXyGXbQi9e7USqe+ZH5w68eCtmD2wEwPTDex85zS2nxhFudnuiloE+UwhJ9OGzvjWG+0MiXaG2EylUZiPawrzs6gqtFcV4GeDcVRVZtUzP6ue+nowDc6tb6tnPlBPfqw3A8xrpZUTx4V7yz0o/fLvQQaGkDz3PSQ//QayEwpQ9kuyKzXvpj6esEJwIsxTuM44ggvhhPDO+fGFZ57bIjwZXt0snB8/+/woZv7kHeDVBrCrhL7P78fuXz4Cf7B09Qy6mIL6ULdAb1joladwm0VQp5LjwH/jWbgvfB/lux5G6a5H4LhL+z4A7HJZC4iIgXnamgB/sbh608Q2Yt8rYJ4eccYtFKzhUpTLOlEI9Cye44JCkKc+FK4zTmRxY4P5rLY4yy/AHmktsMksoONSdEQ4LuB4gFsSeBWVfpU+bkPjBUwjIoB+YJd1tUBcKWH8yH68f//NqO0ZQV+1iT2vv48d752D3w67UDci/ZwQ6ueE024y9danWdSZepMG6rEPQA88p+BwDn07aaA9N+e+peDfVC9+M5o13vpGOIumbreiGjjnPkxaiDQPfpk2NdCfmnn9V1KAU2+8+z8G74EnkE2Nqaf+SeRRcKVD7L5rzAK53owSTJK56QwEWq5TCCsiem7zPBSwRa8pQcV1XRSwInL1E13ajjH1g5Oo/dkJ5O+2gMMVDP/6ddj+0UPwBtYG5Kkn9SPAc3oNIZF60gYiAupE3UqSw3vph5DXn4Z73+Nwj94HcRyIXF1P2GXRFhAR04fYj2h7Cu1PIRAXfY3rTMN2YhtS2G4MKeyn3IdVWJhvISyHUpQp0hkbrCfryPqznhQR2XD9xVkF+9gsrQV6zwICiI4GIy7gEOT7gdIw0LdNUN4iKA0KvApgfj3W66SHwC6LtcAqposGKhi/+SBO33Ujqvt3mHn0+14+jhH11HuRPkpZjbL1yY1+5qA7Q6ae+1Q9+LGZW69grx78wLzmsq4e/Bn12k9guj2mcg6z6sGvqve+Ov9mnKqCfwORHpPoDUKqefEic9VqE0K27oCzbScwMAwpaQe96kE2wbVigSzLQDAi2BaeeG4zXkTPZ14H5OmJp0e+VCoZ6F2KfZJmhNGvHEP7K6chYxFw6wC2/eaN2PrAPrh9/lKyWlZajhMK9aKOnFLDqTVcZ7yrNybUi0Dm5yn8578H5/234H34E3CP3AmoHWCXVbWAiMDRcxXbgu3A9uANJKdzsd8xTkRMX+UNGYF6obC/si3RxYX5UZg3hetFmVwv6srpQawvb0KoQxer0NWsnK7mZjOzFuhlCyiYi44IxwVcvQb5fYLSkKAyIigPC/wBgVsROD7guIA4KrDLRrJAMNyPMYX6s3dcj5mDuzAwXcfBF97G1jMTcJO0q1XNifHq+eQXJzINMwWFlCCfxeqljxBmbQRpC/TK19UTXwunMNMeNTKrUD+rMF8LptRTPwN66INYYZ7e+TRCpnnli3lnvZab12aQjZ2Cd8eHAX9tvKBdNaTNbNUsQEgh5BLmgyAwr2dMU33qo/1GREBAKaCK0EKoWgqwxPUQp/7NS0ienIQ0EuC+Iez84s0YvnMXnJK7Yr2ulkGuehRpqBcBnlNqCPPUmfpTx1KphJLeIPucHz9xFr4+zXIP3aQcL8XhNlxFC4gIHMcxN4ru3M0V+x1Bnv2ObSQiYHuxHQn07LdcZxxlYVujSwvzpDD/oixuU1hfjgfWj3VlHRnXpaK7no3T9RxthtYCPWoBPZdAdESIC7jKRJ565gnxlQs88wLXFziemLQQ2GUDWqC9ZQCTR/bhjHrqZw7txrZTEzj47FsYGp9dwTvqL6VoTqRXnlfPfJ4hVc98qjDPV1LSyx4Yz3wDzWhGPfOTCvLj6pkfVRnvvP2GnvlwBp131jcQpm3z3nrmkWt+lypxYVyexMhOvQP+0JSz/4aFu+y6tYCBo2Ruig1Bl4DLbcKLiICAQlBZjme+PdbA8X/8tHq6W8iDBPLYCHZ/8SgGbtgGcfVEukb2zxXoKdSLOl7SM59EKD/zLbi1aZQe+Bj8AzfAtXPk16iFABGB4zhwXRcEZAohmTBP4bbIhZ55tieFfZXtS0EXF+ZHKfJnSCHUsxgRMXXl+ODNIOtIHbhvI8rajbiNqP18neyKtcDlLaBjGhDokqtAwQ3I5l5ZGbcA/rBU0ob5oSnlON0HGA7rJDfH2H9rbwG++aa9dQATN+7DiQ/fiuqBHdj72gkceu4YKtWmNtJaNVDeAX71tGfovOYyzSMk2lmiNFSAb4Ffkm1ENfXST4Me/GowCXruZ+e+TMs4eveZLlTvfapeRmPRoIX0nVdgXqnn+SbK/rt2LZAr2BJG6NkM5jzxBCIK9xGmCCYEKApBhUC/VIvV3pnCyf/PM9h62kW7HaD0a/ux96/fhsruQcCcMLHqC/XkzQnnx9MTT30ZR+CijhQCWDkJUXr6m/rkYBbe/Y/D2XUASparXj9bwOUtICLaTTrC9jLtVC6jmHbDtmNfZQ5ZpmdNfZrEPsx+zZBx7M/cvxzhscyD/YXCfJkPxwLHRKVSQVEHEeGuDS/Ohq+hraC1wHpYQMevGcMagqOEoRECYG6AXTkM/GVYAn3SzhXmVeIceaKcmKow6XrU3ZZ5gQUy14GZfnPLQRz7+D1obxvCkR+9jIMvvoNlz6e/oISrb7Ar5HqHl+epeksTBflEPfARYvXEd7z3dbSiqoK8wnww1QH59ph68idQU7CvB9NoRNNocSpOEoBfwOUdY3b8dUj/ENzDR69eCZti01sgV5gn7BBy6aWmEFQILNznqHeUkEJoohBcCDAiPLktzjxTz53GuX/6c4xUK5iYncbW//wo9nz+ZniD+jhzcVl0JRVhjLoR5uv1ut5UtM2ca5GOR9UAYhzCf/pbcBqzcB94As7O/RD1DnelAjaTFVuA/ZFi2moBzHO7gHn2W/Zf9mu2N9cpjF9OBYrjGBZ9iHkzL8/zQJCnFHUQEXPjgQ2+EFM2eBVt9awF1skCAh3E5wW6DV30eolMYT0JcxDk47lfiFUHELIIuk+BPmNCFfvZMBagpz4c7MOpe4/glc89rN5y4M6/eAp73jgJh/Pp2bCrVFteOCiZlpEZoI8V6EOc98w3FNZnUQ9nUA2nVCYwE0wo1PMHqCZRU5BvRLPGgx9nbb0hiAH1VsUv/gTew5+C9TSuUsP1WLa59i+CDqEnmPPMc51x3EdAIszTK0+Y5zrjROSqmuZpjnPffhez/+wtbGv1YTSawqH/4RHsfPQ6ON7aoQT1oBDEeNNCmL+UZ74cB/CfUZAE+QIOAAAQAElEQVSvTsD/yGfg7dwHx3WvqudqJbD5nreAiECkI+x/BGcCNKd7MSz6JY9gO7P/sh9TCN6M4z72A4aLlSI9Q+bBfCnMk3GsC29wL67DYvNfz3RrNwLXU0tbtrXAci0gemAhulp8Mr2wcaYDgV4dpUiCHKkKgZ4e+0w99AR+Q4x0yxYH2nBDWCBSqH/3sbvw0q8+iv5qA0effB473huFH0RdnlNfqKs3eNoZcvXOZyr0rHOqTJrF6p2PECVtmNdZxnX1vtfQNFNuZhTuZw3kN6JZE9dKagr0TQRpC8EbzyD3faSHb0SUBppPaLz9id5RMl+WwbJYclELG24+C+QK8FmW6Q1epvd3qfFOE3ooBaSIiJmvTM8jQYnAQiFEEWBwpUXPX0kjwtkvv4ngT95HX+hjciTADf/dYxg+sv1KR3Z9X6En9aJ+FAI9n0AwjgW6joNS0ID/3JOQ6iT8j/0qvO27QQ+wiDCJlQ1gARExQM92Yb9kX2TfpHCdceybIjJf26KvM0zVmVH0B27PJ7rMCtNQFh5TrPOQoh7FuGD5jBM5Xz7TbVSxML9RW2bZ9bIHrroF9OJmymCooo5WpBEQt4Gopt76Zq5wrx56dZ4S6JXdOCMCynLmMPtv41igvW0Qb3zifhx/9E4Mj8/g0HPqdTw1gVIrWCWov5Tu2okYrVDWCRTKtFOleYJUwXz+y7RJE62oroA/jWr9LIKffQONhx7CVPsc+Jac2WDMTMkx77DXm4JQ0/PYjJ2QGVvZdBYo4IQgS6ClEHC5TdgREfMlV3riC68nQYmQshhj5FmOcKKJc196E9HXzsFPXAS3lnD9f/UABg5tXUwWXUtD8KJugT5x4Btr+EVXgjwLIHhRL9/3UG7XUXr+e5DZSXgf/RU4W3cwiZUNbgGRDjSzb/rqpCDU00NOKQC7gHv2bfaFQrjN/sHxQLmUqoxnGo4NHsdjirIW5s84ioiYm41L5bUR4yzMb8RWsXXqEQt0IIyPn9MwB6fbhPUcURNQR6sCfg5lMgvyG701BajuHcGxj92DsVsOYnhsGntffx9bT0+i1CTUd9p5NdUoSuAFJ9e7v9yAfIKEnvssVM97G2HcUO98VWF+CtFbL0BjMbpnENOtsyrnFOjHUePbcaIZhf4qOBff/AiV5nXFutudPW0BQgnhhGC7EOYz9daLiHkjR6VSQQHzBF/CytWUztMM7ZNVjH/pGOLvTsD1XOQPD2Pf374DffuHAR03WKMl1xtdCkGsmFZDmKfejC/gr9SYNR55p1mF//Ffg7t1O0TWsKJrZI/NWoyImCcoruuaHzJjvyVoUwj3bGcRMU+h2N8p7P8U9gMKdClCXZ3/MI7pKDyuGB/Ml/lTmD/Hhoj0XL+xMD/f1HbFWmAJFlD60usLoP8I7MYz31LPPGG+kSMOciiHzcO8JrOO+SWYdz2SpgorU9fvxfGH71C4344h9dTvevu0Qj099aFp69WrV679Y060s/BCk2nHSrUTxWkAMw0nbaIZ19BojKP00gs4dc8RTAXnjGd+uj2K2UBhPphCgzCvnvkgaZmpN8xn9eptc15vC7CvEHIJ8hQCLoGF8QQTAkpfX988zHNbRK5Y7TzJUH9rCpN/+jaSn0zBHfbhfWIXdv3GUVR2DV7x2NXameu4oG7BAs88t1keb1BKszou9GmVm8QoP/EFeFtGDBiKXFlXHm9laRZYzdTss6Y9SyWw3xLoCdwUxouImU7GtieUM2Rfp7CPUC5VP8YzDccKhetFWSyD44L5M44iIj0F9M6llLZx1gLWAlewgADiAo4ncEsCp8R16MBXGMvQAfgESGMVDTnLQZ2tugN26QELxH0l46E/df8taI4MY2Cqit1vncLIqXF4q/Vrsgvsor2oA/baabI5SQ3Yp2baTd/ps0i0/43tG0ZbvfWF8MepjEQ1NKNZI5xr3whn1Js/A643oyqYhseEc7Cf6A1DpvmzLJa9oCp2dQNaIFeozdTrniQJCDKFcJvxrHLh2SQAUQpQYbzjOHquEia7pNAjP/P8Ocz88TvIXqxCdpfR95l92PmZG1Ae6bvkMasVyZsS6kdoI8QzpJ6Mpx1EBNSpPHkGpZ9+HU6pAu/xz8MZHDY6ilxeT9hlQ1pARMxNmKP9lG1LKfrvxSH3QRf2e/aJom9we6FwH7fZZyh6iOkfLIN5UgqQF+nNPuNQKSvWAhvTAhu3Vo4HeGWVfoE/IPAq6IC9xouj3E7PfZIji1Ti3AC+EtrGVcjW7AMWCIb6MHbrIZy98waF+iEMTNex/8V3sU2h3knSD6RfiwgnTrHz3dMYvfNGZNrPsjw5PxUnCRAkTQPrBPdaOIXZdudHqqaKqTjBGKrBhML9NOjlZ/o4DU0emQJ9rjcPa6GHLWP5FiCUJHMgH4YhLgZcAg49jQMDA8azSZgntCymxEw98mNPHkf1T49D3m0jP1TB0K9dh5EnroM/rCe8xWTSxTSEMOrIOfIUrlN/6uj7PiiVc+/B4y+7bt8D95FfgvT1d7EGNqv1tgD7LoVtTWHfLpfL6NOnTQwJ4bne4PKmj+OCfWZhWKyz3zCdiJgbQB5HYV9iyDIoIoJeXPRy0IvVtnW2Flg/C3CsO67ArQD+gIoCvVfR7TkPPXgu0JNLpl55Tr9hmGcK9Ar4sEtPWSDXxm5vHcTordfh3G2HUdszAv6K7KHnj2HLuSlIurZQPzQ6hdTzMLNvBJnCd6qPfVL1rCdZBL7RJohb4JdkC5gnuE+3RjHVOgMzFac9hlmFeYI+vfSBwn8B86neGOTab3uqgS6u7DWwnc155QnxhNsCYhIFfKpPMCHkLIR513W564qStmOc/uNXEfzFGbijMbKbKhj560ew7eH98PrW9gfJ2A8p1Ik6cn48Xz9Jnak/ocuA3em34f38+/D23wDvgY/BVZDnvisqanf2lAVExMA3+zDbnDenBHrCPNcZzz7BcVAItwsh3FO4DV1EBOwjPI5jhcJ1ioigVxenVytu620tsG4W0PFOzzyn2PgK8gR6V58+u3MwL04H3AnxKT3zCvXKXOquX7ca24JXaIHcETRHhjB29KB66q9Hdd8ObDs5Dv6a7ODkLGQNINjRG4ft753D+E37kPiOwnwGAniiMB/rXWOUBggUzjmNhm+0qQXqmQ/GwTfdTBae+fb4nGd+CoT5tqaPsqDjmddOmiNboaXs4attgQJyCbYEXYaEGAILyyaUEHYGBwex8F3y3Hc5iWbaeP9f/Bzy/RnITIrsngHs/L1bMXzXbjj+1W8ELpfvSuOpE3UkzF/gmXcclE+8Du+lH8G7/laU73kEfv+ggT4RWWmx9vgNZIECvAuQJ8CzfxPmedPK/RwTHAeJ3tCyzxQh1ynFNtMxPQGewrFCKda5T6Q3+4+F+Q3UaW1VesgCOt7NmNfQUS+9VxL4A4LysKA01Fn39WnvBzz2PaSireoHLZArRHAe/fhN+3HqvptQ370Ne15/Hweffxt91abesK3e45ehsRlknof6rm3gE4MP1k6LR27+irWM3nv1uNN7HxvvfVuBv4V20kAzrqIeTqHansCseuxngjEF/45U57z39PC34jrCpG2AP1+Dm5ZL6XUtx9HmBJI4jhGGoRGuJ3PgQgAh4BDcKQQdwomInpwWYbjWmRpO/S8/R+XlENFsAPnkCPb+/p0YOLwNojexi8iia0moJ6GseGNNEASgnizA1acL1Mv3XFQU5P1XfgL3htvh3nIvnEofk1i5BizA/l4I+wOBnn2eT6K4zn4iIsj0CVYh7FccRzyuOIY3B1xn3GYwm7MZlLA6WAuslwV4uRQdRW4Z8NRLX1KYLyvMlwYFnsK9p9cY47F3BUy3XvW05XbXApkCRWsbPfWHzNtvwsEKDj/9Bva/8h78IOxuYZqb6IVp5ISC9sGdiPq1s2nclT4G6RW8szxDRqDXx0SJgXkFNgXzdtwEPfP1cBqz9N4HYx2gb48q0I9q3ARq6tnnl2dbUQ1h2lKYj/RGwXrur2T31diXazsSRgjwhHnCLtcJuZn2C8LIQpgvgGYxdam+NYlz//PLGHg3Q222hr7fO4z9X7wd5e3qiZDF5NDdNNSH+hHm6/U6GFJ3ETHz430FeoJ8iSB/8z1wj1qQ724LbOzcRDqdUkTAfk8YJ5TTS88bWfZ9botcCPMcQ9DF1f7D/UzHMcNt5qO7ev7j9LwGVgFrgfWyAM8rKuICLj3zev0rbxEQ6EuDgK9w7/WJ2cdpOXp+gV02lwUI9fzhqVP334xjT9wLL05w9MkXsOvYKUjWPS/90EQVevUyXvnM1Q63KDMq0hcwr975RGE+TgMF87Z65xsG5mtBB+bpmeec+kL4xdmaeu07r7msIUxaCvMxioviooq3iVZmgbmjaXMCLQH+SjBPz2QBNIQcEZnL4dLB1HNnMPkHr2HgDDDdrmLnf3kX9n7mZrh9azs/nrWjjpRMb04KmG80GggWeOY9x0H5/dfhP/89eLd/CL6KW67osHCYhZVrxAIiYtqcEM5+TignzLP/VyoVENChC/tS0aeKdRExN4WEeUI9j2c+mrznP3YU9HwTWgXW2wKio8jR6x+n1BDgKYR4rwK4nEev+8TVWoqK/WxKC3DaS2vrII599G689Yn7MDQ6jdu+9Sy2nRqDm6RYyZx6UcDZemYC9d1bEQ71Ldp+ivLqSc/VM7/QOx+bd8+H6p0PkiZafG99NIu6eX3ltIbTxiNfV489vfKce0/PfDtuKNA3zZds4zQ0eXDaTqI3CEkWI1XPf6ZPAPgkINcbiFxLXnRFbcIPWCBXbzwl07YnyCdJYl5DSdDlOuN5EEGE8EKgIaAQZggpjOP+S0kWpZj43gnM/pu3UZkCZvta2Pt/vx8jDx6AuGt/kqIuFOrJGxYKb1oI8lznPlf7k/HIP/dduHc9Au+2B+D5JVBPkbWv86XsauPWxgIiAhFB0fd930epVAL7PkNuL+wXTEdhHOGdcql06PHFAdDjKtjqWwv0mAXosFVR5lFPp9Zd1/W//WwSC9R3bsUbn3kI7z14G3YcO4PDT71m3nzjBRFkGd76gek6JM3AufKp73XPSgqMZm69hoTwLEuN9z3OQoQpvfeE/Trona+Fk5hpj4GvuJw0b8Y5p9ujKuN6AzCFZlw177yP9DhCPvOyQL+8piogniBLeKdwnRBP4GWuBJa+vj7QG8mQ2wQW7rus6HkmroUY/8a7qP7hcZTqgvYBB/v+i3ux9a7dkHUAeepKvQjvzWbTTKuhrownfFGvklJK38k3zVtrcPejcG69z8DcZfW0O65JC4gIij5DsOdTKgrHB0PGsT8R5rEJFx0mm1Arq5K1wAa3gPITOcrI/PoGr/P56tm1q1lAuQkzB3fi9V9+BJM3HcD2d85i36vvYYt67P12iMV66gnxQ2PTCLYMoLV14GrFLnk/oYnQnalXvXgzTmLejFPAfE1hfhbVYMqA+1T7rAF6NzYwDgAAEABJREFUvu6ScF81X5SdBuffB+rp5xt1EvXWM6/cdOwlV8keoBYgtCfqjSfIE3QZcpvxIgICCSFlcHDQeCQJKVeCebZFONnE+FffQePPTqKcekjv6MPuv3M7hm/dAVnjL7qqiubDelGvIAhAmOdbawjz3EkdfWQov/uKgvwP4N3/OHwFeeopIkxixVrgghs7wjy97nxKxfGxUAjz3LdZ+49j+4K1gLXAGlpAKc8wzoJwDUu3Ra2xBTKFpPEj+/H2E/eisXMbtp0ax+5jp7Hl7BQI9Z1HM5evVF+1AV89+o2dW5GUS5dPuIw9Oeb+9BFRrkIAT7IY9KxHSQC+8aaYhmM888GYgvwZlbOYbp9TuB9TGUct7MB8O24gStrgzUCmNwfmTnUZ9brWD8n1BJFlGQi5YRiaH4Ui4FIKmCe8E1TomSekcFvkMoCr55r26Rom/uxtBF87ixL70YPD2PXFWzB04wiUhrDqy2UKoJ7Uq4B5fuGVNy60gZcmKL/5HPxXfgrvgSdQuuVeEPAJbCKX0fUy5djozW0BEdFuLJf0zNMrT+F44Thh/8EmXCzMb8JGtSptXAvodRpZAigrIW7miFu5WU9DQDkKWQooV+m/jauDrdnSLRBXShi97RBOPHAU7aF+DJ+bwq63zxiod6P4khk6aYbBqRriShmNHVsumaZbkTnBXjtnrp0vUxAn2HMefKKdknPkI35xNmmaqTTtuI4WJappqBJVjWe+Gc2qF7+KRqyi602Nb8W6X9PyxiBIWmA+zJPTerpV982QT662zxTgCeuEeAohl8J16kgIIYxQ6GFkSGH8lbyNtbcmMPnHx5D8YBL+ljK8j+3Azl+/Cf0HVrdPsc6XEupJnQjtlEJH6s59IvrkIQ7R9+pP4R77OZyHfhHejbcbULuSnpcqy8ZdWxYQEbCPcEzwxo/i+765CeQ647kfm3DZbDC/CZvIqrSZLKCchDRQiG/kCGZyhLM5olo+B/U5srkfmdJr+2ZS2+qiFuCXZIPhfpy743qcvetGhIN9GB6bwd7XTijUT0IU5jTZ/KfcaKNcb6OxcwuivvJ8/Fqv5FpgbiA/Q6YdmKCfZJF68NVrnLaNB7+pAF9TD301mADfhMMpOFOtc5hWmQ3GUQsmUdf9vBEg0Ge53tFqvvbTsUCmbb8QcBdCbq4nA0IIpw5wWg29jIR5xvFoEWHwAcmzHJM/O43p///bwM/rwM4Syp/dh52fuxGVHd2fsvWBClwmgtAehiE4pYZTa7jOOBGFeM9DKQ5Q+fkP4I2egPvoZ+Eeusl4XS+TnY22FrisBUQ6Y0OkE1424SbYYWF+EzSiVaFHLKBUpEyERL3wkcJ8qDAfEObrOeilp7c+jdQpn+bQ63ePKNXr1Vz7+ueOoDkyhHO3H8bordehvWUAW89O4dDzb2NofAacT0+w75+ugzcAtT3b176SF5So/REq2nlTfXSU6KMlTqXpeOzbCOKm8cwT1qvzMD8KTsXhqy4J99X511zWjXc+1ZuCC4q4xjcI8wRaeqkJt5eCeU6nIcxzukAB8yKXhhS+sWb0G++g/icKxMdDJPs8DP3GYez45GH4w+V1tXZx07IQ5qk/PaZ+0ETl+e/Ca8zAf+SX4O8/bDzyIpfWc10VsYX3hAVEOn1HRDb1TaHTE61hK2kt0OsWUJCnCrmCOj3zhPm2wnw4C0QG5mE89oR5ZSXA/jYPzbWpJXMd43Ufve0wzirYN7Zvwc53z+Lg88ew7cwE+mfraOzauq5e+aIB6B3m1JhMITzl1JssUihXz7zegXIKDafUEOZnFeb5S7KEeOOZb49iNhg/75lPCPNtZKaTF7nbMNe79wJyCfIUgj3jCLr0whee+YUwfynLJc0IZ7/0BqKvj8I7FyK8wceO3zuKkYcPwK108W1Ilyp8EXG8aeENSwHz1JVxbrOKynPfhhsF8B74OMr7rgNvWjg9wnE2EKosQkebZGNZQEQ2VoVWoTZ2hKyCUW2W1gIfsEBxLlGvrOMJ3JLAMz8oBYgLs6jTswPxc+BvIu2/TW8B/vBUY+dWjN16CKfuvQlt9drvOnbGfPF15uAuoOg72GiLeuuhoiCaq9c+0zvQzMB+glSBP8lCxGaufQtB0kQrroPvra8FnddccgoOoZ9Tcmb1JqAWTOn+GfC99gG/TJu2kehNA28iNprmK61PrjYjwCZzb6wh0BbwzjgRge/74JQaCkGe2yICkY7gEks41cKZ//Aq8MMZZBMhkg8NYd/fvRPDd+yEeOtzuc+yzLwjPwgC88YahtSRNiCkmxuVVg19z30HLgDn3o/A2b4HYgFerWE/1gKLs8D6jO7F1e1aT2X132wWEOiFGHB8wKsApQGBAXpfAAdQHuqIwrx+YJdrywKp74JfdD1363V4+6N34+R9N28Ir/zVW2GutyqgKtoj147M6Tipet9jfdQUKdAHcROcL18PZ9RTP4Gp9jlMNE9jqnkGhPqZ1qjGqwffTMeZBcE/vODNOFevRS+lyNVWhHkCPL3UBcxzm/GEXAI8QZ5vrOE6PdQioucQuaSqrTNVnP23r8J9toFAod77pV3Y//t3ov/gFuhBWK+lgHm+qabRaID6JnoTw/oQ5EuNWZSffRKe48K973G4CvKO63K3FWsBa4FFWsBZZDqbzFrAWqALFhAdcYR5tyLwB6AwDwP3eo2GMhD0Gq9UrwXN8ZGu2c81ZgH+MFRr6yCaI8OAYAnL+iU1EM/itQMXHvrEeOcjGJhPmgbQ+QNUVfXCE+AnW6cx1SpeczkKxtfDaTSjWQV/hb6kBb4mM1NvP7PeTJKrndI0NR5rgnwhhNxMPdmE+VKpBII8hfPlCfOXs0H93WmM/qvXUXo5QKvZwsDvHMbe3zyK0kjf5Q5Zs/hU9aR+gXrmCfMMqScr4BPkn/kW9GEl/A8/AX/7bni+D+rP/VasBawFFmcBZ3HJbCprAWuBrlhAR5yjVy6vDHj9ojAv4JQbTrUh0MMu1gKFBXoE5Ivq8i40N9NuFOcVwDOVRIE+TkMD9KHCOT3unGpTNVNtxtUbP2EgvhpOoqZe+bp67ptzr7QMkjmgV89+kkVmyk2i+VHo9Wf+uULx+fI39hrrWggBl0JPPD3VDLmdKchTC9d1QZjn/HiCPKfYME7kwk6RZzmqr45j7A9eQfnNAA0E2PK3b8auzx6BN9Dd3yXAEhbqSV0o1Iv6EeLpnSfYM96rz6Dy9DfhaBs6j34a/sgOFHpamF+CsVeS1B67aSzgbBpNrCLWAj1gAV6LCe6OryBPoK9AgR7wCfYU3XZ8QBzYxVpgE1rA4L4if6ZPoVKkeaKQHiNOI4RJG4ECfDOuglBfDaYU9sfBX5udpAefU3HaYwb+6eFvq7c/zkLNK9/wdirgNkkS8yNQBFoKIZdxVIAgS3gv3ljD7QJqRS6EeKbPwhSzT5/B+P/6CiqjQHunYPv/4Sh2fvww3JLLJOsi1JU68SaFr54sAJ7xvCHxXBflxgz6nvkmXFfgPPZZOP2DsIu1gLXA8i1gkWH5trNHLt4CNmVhAb0mOx7gqtOMU20onj4J9/qhQK/xCviOeu7NtZuMMi9S5GBDa4HetYD2Z4Pz6o3lF1vpYU/U204oj9K2mV7TjGpoRNMK7fyi7Dg4v97MrW+fA9+UUw0mFPanEcQNvRGI9KZAM+0Bi2TqdSfkEuIpBHkK40QEvu+Dc+QHBwdReONFBCKCixe+sWbqBycx8S/eQF/TQ3y9j5HfvRnbHzkIZ52+6FrUkXpSryAIzBdeCfPcZjxvTvzqJCo/+wZcz4f3+K/AGxxWqHcvqWeRpw2tBawFrmwB58q77V5rAWuBblqA12VxAUe9724Z8CoqfQKfop55tyxwFPaZDvOLdNbyubCzZf9bC/ScBQqQz/MMWV545iP1zIcICfPqbW8Zz/wMauHknGf+HDpz60cx0x5XyJ9APZoxP1ZFjz6n92x0Q+S8ebkI5gn0BHkK60+YLzzzBcwTfrlvoUQzbUx+/Thm/+0x9OclpLf1Y+SLN2Hkvn0QZ/3PEdSVOtEzz9dPUgjzjPenzqHy1NchfQPwP/p5lIaGQb1d17Uwv7CR7bq1wBIt4CwxvU1uLWAtsEILiF5vRUee48KAO+HdUbinMJ7Z63Uf6rBEGgFJmCNpq2iY6bYyUIdfesMhSXWsWAsssIBBejM9JjdQn3XAPkuMp52AHqUBwqSl3vemeuvraMY10GPfiqrorGvI9WhWvfiz4Dx7s1/TcV5+O2kg0OPDpG1uFBIdTJkZOAuqscqr+RzAc844hUBbSJIkpnTCOmG2EM6T57rneXAvAbit01WMfekYWn92CgT+7END2PHbN2HLrTsBwbotmZ6wqBP1400KhesU7tPHJ/DPHkcfQX7bDriPfhpuX7/RkTYQWcfKr5vVbMFdtcA1npkixTVuAau+tcAGsoCyTQfiFdxjBfi4mSOq5QhmOyHjCPjKCbw+GtlA1bdVsRZYsQWI+syEYaYATulMx4nmv0jbjhtmqs1MewyTzTOYNG/GOYPp1jn13o+i2p7Q/VMG9An3kUJ9okCfc+Aw8zWQTAG3gPiFcEvAZT0I6wRyTqvh9BqCPONYNZGL4FbrXX1jAhN/eAzpdyYhgx7ksRHs+q2jGDi0lYesq1BP6kgvPIXrjGOlXMdB5eQxVF74Htz918N98BfglisQuUhHJrZiLWAtsCwLWJhfltnsQdewBVZPdfW0E+bTJEcaqkdeYT5q5AgV5kPCfD1H3ALSWDEn02poenVvdrz0umk/1gKbxQLaw/VGlf8zpAr0qfmiLGE+VI9927zmsh5OK7iPYaJ5SuW0mYozNQfz8z9CFc1o2ho4hSclzJsBszZWIrAn6oEnvHPKCQGX6xSCPsG9XC5jaGgInF7DdcaJyAUVzJMMU0+fwcwfvwP3pSaSLQrHv7wPu3/jZlR29F+Qdr02CO7UkSDPL71ynbqL3oSU330Z/qs/gXP4KLwHnoBf6TMeeZEL9VyvuttyrQU2gwUszG+GVrQ6bBoL5Gne8cxHOZIAMJ55hfigmhmo53QbZRIQ+vU6aUF+07S8VeRiC+QK3pl29Iwwzyk4+kgq5vSbtGWm3hiYD+Y888Y7fwbT7XMqY6gG46iF6pkPZ9GO6gjnPPNrOWAI7ITcOI4veINNooDPfQT3iz3znHKy0A5pkGD8O++h/mcn4LzdRrhLsPV3j2D3p4/AHywvTLpu67meiKgTb1b4ZVcCPWE+jSOU3noB/lvPQ47cCe/OB1Hp7wenEVH3i3VdNwVswdYCm8ACFuY3QSNaFTaPBcQROGYufScU3YYuyjNQnlGPfa7eeZUmYT9XL73iCb30msZ+rAU2rwWI9nOi8EjIT3VQFNNv+ONSsT7O4lx7TqnhfPl2XFevfNVMtakr2FeDCePJn1XQ5zphv67efc6357Qdeu/5Vh168DPNW0fWksyZs15ZBoItve8LJU1TM+B1MzEAABAASURBVK2EIEsvPKfV0BPPbdd1zT4RMWFRaNIIMfb1dxB87SzkdIT4SBk7fv9WbH/kAJx1fPUk68ebEeoXhiEI8Ay5zXjud/QmrP/tn6P83quQm++Be9NdcEtlo5/IhXoyvRVrAWuBBRZYxqqF+WUYzR5iLbBaFhAdkeIBjg+9+An45Vi99oELvfbKK0haOSL11ictIFMPvl43uduKtcA1ZIEcUHjO1XtPyRS+07mpOATyUD3xbfNmnJp58w1/lIrz66daZ810nOn2KGb5ZpxwUmF/biqOpucNQaKPvpiflrAke+ZaH0J7op53wi091RRCLuNEBAR4/qJrAfP8oisLEREG8xLOtDH6n95G/I0xZOMh8vuHsOdv3Ybh23dC5m7w5xOvw0qmNy3UiyDPaTVBEJibGNrA1RNS/7EXUDr+Kpxb74d34+3wKn1wHGcdamqLtBa4NixgR9e10c5Wy16wgEAv1IDjSQfkS1yHiYMu9MwnCu+cNx8qzMftjmc+y5aKHZpZ52P/Wwv0rAVMr1eAzhUec8K8DpBEQZxAHqYtBEkDfMNNI5pBLZgE31E/2TpjYH5GYZ7bVY2vhx2Ypzefnn3mkWl+vFlYinFyrQthnpBLiKdwncJ4wiy/5EqYpxDsCfMickExwUQTo3/4BrInJ5DWI7gf34E9f/NW9B/eCtkAIM/KUh/qFSjENxoN8OYl0ZsYxBHKbz4L/52XIHc+hNKRO1DqHzBz5Kk/j7ViLWAt0H0LON3P0uZoLWAtsGwL6Ih0XOC8Z15AT71oPPNU56OZapOodz4NcmSxIo2dZkPTWLnmLJDP+eVzZAr0mQJ4Z9pNbF5HGap3PlBveyumd35WgX7KeOM5zWZWIb4WTC14400NZqqNPu7ij1fFaQRCPfOjx595dyRTxtcxpyUX5s4V4imZeqsLyC1APlHAZRz3u66LUqlkvuzKqTZcZxwWLO3RBk7/sxchP6oizlL4v7Qbe3/7VlR2D5opKguSrvkqdchztfWcntQxUJind57rWRjAf+NZlN54DvndH4F3/a0o9fWBU4l402Jhfs2bzBZ4DVnAuYZ0tapaC2x4CwhrqP+EoqPTLQN+v6A0rDIo8HTdNT8sJQr5Ko4A+oFdrAWsBS5tgZwzcjIF/tQIAT1JQxDa6Y3n3PpGOKuwP2l+pGqmPQ567vllWobV9gQKDz6BP8oCpHrzQLglqBPY6aUm0FK4TmFlCLKcUsPXT/LLrtwuoFbk/MDN9ela870ZvP9PnkHf6zEyHe+VX9uPfb91G/xhPQkws3UU6ko9Ce/8gisBnjryBkZEz0v6VKTyzovGKy8PfQru4VvguO461tgWbS1wbVnA2ajq2npZC1yrFtBrIwjootdCtwQD8+UhQUnF7xO4em13OK9e94sDXc5DgW7Yj7WAtcACCyjLqx9dPcoK4Kl67xNOxckihfkAoXriW3EdjWgWtZCe+wkF+jFMt0fBd9ZPt8d0e3zOgz+DIKmr1z8wNwUsIssyEOgJ8RQCbiHc7/u+8cQT5vvmvNSEeRHhbiNZnKL26jje/++fwdCYh3iXg8qvH8C+X7kFbkUHukm1vv+oZ6JPGTidhjBPqI+iCIx34hClN59H6fWn4Xzks/Cvv8V44/nUQeS8nuurgS3dWmBzW8CgwOZW0WpnLdBDFuC1T4XXQEdh3VUvPL3xJfXU+eqZp5fe0zjHExD2CfMiPaTf6lXV5mwtcBkL5GZqTK4wnynMp4R545kP5mC+dh7m5954Q4/81IJ31lcV9Dn33njm9dgsS02ehFlCLgGecEvhOoWVIcxf7JkXuXDATj93Bqf/u+ewJagg3u9i8Leux55fPALxNs7lOc9zUCfCPL/wWnjm83YT5dd/Bv+t5yAf+RxK190MTh/itBrXdSFyoa60iRVrAWuB7ltg45wtuq+bzdFaoHctwGugjk4Cu1sCvIrAo1e+AhjAZ+gLuB/Su2ramlsLrI0FFOjpnzdA35lyY6bbKNgnaYTIzK9vIYgbZu58K6qjGVfB11ZeKDW0wjpakaYLmwiiNsIoQBSF829zEdGx6nnGO02YJ9xSLge4tVcn0CclxDeWsO13b8KOhw9iI4xp3qjwqUNxs0KYL25WGIdmDZWXfojyiTeQf+SX4e47DAL85fTEhltshawFNo8FnM2jitXEWmBzWYCMrlwA4313AUefuLtlwOtT6Rd9BK9xPsx+2MVawFpgWRbgNBxzoHqfifwZvfd5AsJ+8ZpLQj4Bvx7Motqawkx9HNP1CdSaM2i2Gwr0oZlyQpjl3PjiV10J8Yxj/iLC4AOy/9dvg//Le7Dz92/Dltt2fWD/ekUQ5AnvnFZDoVeecbnayWtW0ffiD+CPnwQ++qvw9x4CIZ5TiNarvrZca4Fr2QLOtaz8Wuluy7EWWJYFeO3XEVrAvKvg7pZEYV7gDwDz022cZeVuD7IWsBYwFiDCmxX67sE346QK84l67fmayyhtI5h7Kw6/KEuYn25MzMH8LFpBU2E+QpZlIMxeDPOME+Fg7pRx8f/ySB8O/s6dGDi45eJd67ZNYCe4E+Y5pYYwz/UkSeBUJ1F5/ntwWzXI47+C8p4D5ikEb1pELq/nuiljC7YWuAYsYDHgGmhkq2LvWoDXRtFR6lAKz3wF4Nx5V0MCPvf3roa25pewgI1acwsQ6FXMNJxUvfKUGIT5cB7m6yg889MNeubHUVXPfEs981EYGpgn0JbLZdAzz7nyCz3za67SCgskzNMb3263QeE6Js6g/Nx3IWonfOgJlHbsAfUt9HR4olphufZwawFrgaVbwFn6IfYIawFrgTW3gGiJKgXcE+C5vnBurT79Bq+xWQpkyYWSaxz3qetRM7IfawFrgStbQMFeB0vORBl0XOngyxwIJffg5j48KaHkllEuVcA31dAjT7DlPHlCLUVEICLMZcMLnyzQ804PPN9WQ3jnPHlCPT31pXPvof9HX4HjecDdj8LbthPUkSIiPaPnhm+IZVXQHnStW8C51g1g9bcW2BQWIHUodBiQj/EBmGc8YZ7Avyn0tUpYC6yBBSRXSIUDRwHeyRTgUUZJ+lB2+lFxB9FfHsRA3yAGB4cwMDAAwjznjouIqZ1IJzQbG/wfYZ7wTi8831hDoCfcM96pz6D0+rPw3n4JpfqU+TEoz/cNzG9wtWz1rAWuCQtYmL8mmrl7StqcNqYFyPIG1tUDnyU5svhCydNcvYsbs+62VtYCG9cCAsnd8zCfl+GjT4F+ABVvAH0lhfn+IQxdAuZFZOOqdYmaEdoJ84R4zpEvPPN5s4byyz+GOHrQp/463LFT8N55BZ6qR6+8xtqPtYC1wDpbgMNznatgi7cWsBZYsQWU5jswn3e88uqdTykRkKpkum6BfsVWthks3QI9fIRA1CvfgXkfbl5SgK2g5PSpV15B3hs0nvn+yoDxyvf19RnPPOfNo0cWTp8phNNpOMWGEE/vPNfTdhOl156BMzOB/I6H4N7zKPwPfQz5978MZ+ocLMz3SEPbam56C1iY3/RNbBW8VizAKTScTsP58gT4pJ0jbuYIazmiJpCEnek3BvoV/kG5Voxj9bQWWJQFFODzuWk1uWcA3ldPfFkU3p1h9HvDGKgMYXBAZXAQnCdfzJEXEVOCSCc0Gxv4HyGe02gI7/TEE+DpmSfUs9qOnigqJ15D+fRbcO57HP7uA3D9EtyPfBZy/VGE//ofAWnCpFasBbpoAZvVcixgYX45VrPHWAtsNAsomOdZDn7RlV74NMyRtICooVLNDdSnAWFe02RaeRU9RFfsx1rAWqCwADFcCm8858jnZZQU5ksYQMUZQr8/pDA/jKE5mKc3njAvwiMBkU6IHlg4rWYhzHN6jfHGp6meRxKUTh1D+Y1n4dz7GEqHjpjXT9ITLyIo/8bfhzO8RYH+v0ceBT2gra2itcDmtoCzudWz2lkLXN4Cm2lPrsqoIw0dz3xuptYYz3xDPfNzMJ8ECvJ0pGlievGNZ17X9VD7sRawFjAWEIh65kW98k7uq2e+DF9hviyD6KNn3h9SmFev/BzMX8ozb7LpgX8LPfP0yhPmjWc+SeCNnkD5xR9Ajt6H0s13m+lDvGlxXdfcsIh66Etf/C+QnTuF6Ad/gTyJe0BjW0Vrgc1rAQvzm7dtrWbXkAVEdRX9V4hugsBOwKe3ngIFdxOnIfdbsRawFqAFBObPQLyrfnkfnvrjfVRQcvpRdgfQ5w+ivzSEvvKgSj8qlT6USiUsBFzmtNGFAM9pNIkCO8G9EHrkGUdvvT91Dn3Pfw/5wZvh3vYAXAV4vqGHoeM48yrKjn3wv/C3kT3zXaSvPwvwZDO/165YC1gLrKUFzo/MtSzVlmUtYC3QXQsIIK6APyLl9Qm8fsAfkI4MChjn+AJH0wjTqsAu1gLWAuqJFxXXvLHG5Zdcc4V4DKAsQ+hzhzBQHsYg31gzNISFPwQlIsZ6Ip3QbGzgfwR5AjvBnZ54CufLM44QLyIo1abQ/+y34O4+AO/ej8D1PCwE+IvV8+54EN4Dn0D8rS8hO/HmxbvttrXANW6BtVPfWbuibEnWAtYCq2YB5QnHBdySwKsAvgK93y8K87o+B/NuCRAXgAjmlwWr83F2xVrgGrKAqC9ecleB3oeblcy0mhLU+64w3+8Nob88hMGBYQwPD6OA+QJwRXprANErvxDmuU6YJ+i71SlUnvo6nC0j8B/8JHx9+uC6rp4urqyj99FfhnP4ZkTf+Y/Ixk7DLtYC1gJrbwFn7Yu0JVoLWAt02wJkCscDHAV2ryLqmRf4c975knrovT7AVdCXOc+8XqH56XY1bH7WAr1nAf4wlMK8k3lwF3jmKxhUz/yweuaHUHjm+YVX/jDUYiB3oxmCwF7APOfHL/TMS30W5We+Can0w3v4U6gMDYNTiDi9xlkwteZSOkmpAv/xz0PpH/FT30DerF4qmY2zFrAWWEULOKuYt83aWsBaYC0tIDCALjqqHRdwfIFbBgqQd3yNc9BZcnS+LBtrmACcU2+nvHZMY/9vdguIeuEdFRcOv+RazI+XfpSdQTM/fqA8qAA/jP6+AVTKfSj5Jbiua0REj1fpBStx+gw97/TAc0oNQ86TT5IE3Cci8OIQA89/F47jwlGPvNs/qOuOERG5upqaxtm+G96Dv4Ds3Ekkz//QvrLy6lazKawFumoBp6u52cysBawF1tcCvPaqiI5seurdOaB31WOv12owHrrfvMYy0WsuYZ4/KqXrhHl+QRYK+uurhC3dWmD1LCD0xENhde6NNV5egQ8FefPGmiH0l4Yw0D+MoaEhDAwozFcqoIdaRAcOAJFOiB5YCOyEd3ri+S55htymh57Vd7ME/S98F16ewP3Qx+ANbYXj6MmDO5cirgf3htvg3fMokpd+gvT155ZytE1rLWAtsEILLGPULrFEm9xawFpg7S2gvCEeQIj3KmJCR7dFR7xAPfEZoNdxZFGOlEA/B/NQ0MmhKXJRjTP7AAAQAElEQVRNZD/WApvSAjLnlVcA5bvk+dYahfkKYZ5feC0NY7BvSGF+2MA8p9V4ngcRPU6ll0xSwDy98sW0GsI84/mDT+UXfwivMQP/vsdR3rkXnu9jWTCvRpFSGd5dj8A7cifip76F9OQ7Gms/1gLWAmthAb20r0UxtgxrAWuBtbSA6MimJ55TazjVhqHjKYxovKnHHMzzl2JTBXqCvZlqQ4hX0Q9g/pnUa/rPFmYtsJoW0FEAgatA78HJS+qVL6PEKTaEeW+445lXmB8cGAS/8EqYd10XvbYUc+QJ70HQBj3zYRggTmKkOvBLrz8N9+xxyF0Po7TvEPxSCa7nQhzRoc/BT1ma1tI/qB7+JyD9Q0ie+x6y6vTSMrCprQWsBZZlgeLSvqyD7UHWAtYCvWOBXC/RrC2n2KTqiU/C3PwybNzIEVHqGqokrVw99sryCvxMb8VaoLctoPhevEM+9+DmZfh5H8oyAP4QVJ8C/EBlCEODw8YTX6lUwC9/0kMtIkZ1kU5oNjbwP3rcOUc+DEPQE99qN9EMGmiGdTSjKpqxSjKD7N1nIG8/g+ZNR1DfPohqNIWaSjOsoh3VEcYtRAr8SRYj5/y7xeqsdnJ27IH34CeQnTyG9LWngTha7NHLTWePsxa45i1gYf6a7wLWANeSBXLonzrcsjhHGuSImkDUUFGIJ9DHGsZt3afXX3rqRX2Y15J9rK6b0wJi5si7KN5Y46OCMgZQ4esnza+6DmNwYAiDg4PgG2sI8yICLiKdkOsbXfI8x8Uw3yLMB4T5GpqRgvzpV1B642eoHtyDmT1bUIunUQ0nUQ+m0Yhm0U4aCNM24jRAqo/sMizxrl7t5d50F/wHPo74R19Hevx1IFtiHhvd0LZ+1gIbzALOBqvPxq6OrZ21QK9bQEFeed7Ml08CGM+8gfg5z3yoMJ8YmFfon7v+igX6Xm/1a7r+kgugInz9ZO7DM1Nr+lBSz3zFwPwwjGd+DuYv5ZnvFQMuhHlOq6FnvtVuoEXPfFBFNnYc/a8+i/qWCiYObUUjnUEtmkQtmEQ9nEZLPffGM5+0EGehwjw98zxpLN0CfMWld9v9iL/9p1ruSW2D5eWz9JLtEdYC154FLMxfe21uNb7GLcBLqjrw9PG5Xl8V2LMkhz5RB+GeU2ySNpCGMMDPJ+wU8KBr3G7LUd8es14WUIDXm1Ax4qhf3oeLEjz1x/vSh7Lbjz5vEHxzTV9pAH3lflQqfSoVM8XGdV2ICHphIcBn6vlO0xScHx9GIYKwjVbQNNKOG2jHdaB6FkNvvojQB8aO7EHbaaOd1tFO6LWvoqkgz6k4Ld2mtPW4MG0hVLAP9aQQ6gki0hMDJckiBf1EzyF6ArmckRwX/sd/FTK8Fcn3v4q8Yd8/fzlT2XhrgZVawML8Si1oj7cW6DELkFFcvaD7fUBpCPAHBI5uQxdC/bwo0Cehgr7CfpbqTgv0agT76QUL0BvvqCde5n4Iys8rivIDKMsw+jhHvjyMwbnXT178JVcR6QUVTR0J8oT4KIrm58jTE9/ktJqwBkJ5kDWB1iRG3n4VSEKM33IIsS9I89QIwTxRLzyBPUiaBuobwYx66qcwqx772fY4ZtpjqAYTxoPfiKbVg19HlLaRZLGpx+X+yeBWBfovGM988rNvA+ZEcrnUNh6ANYK1wLIs4CzrKHuQtYC1QG9aQDlFdNQT3r0+QWlQ4PdLB+YV1tMoVy+9ikK8AflIr796vaZ3nt582MVaoCcsIJDcgZN7Kr565Anz/Z058grz/YT5gSEMDQ2Bc+RLpdL8D0L97+z915MkWZrliZ2rxNSYmrl7cJYRyTOLV3dVde/ODHZXFhhZmQcIIIIX4Aki+JPwjCdAZEXwMk+YxQIzs7PT3dtdrItkVVbyDM7D3Yhydvd818w8PGh6eDgx87jq9pmqmSm5esz83p8e/fSq7J5SSkYrEVVVQWA+yzLTY41c8GrSagjz4shX2SbWP/sDvHSCex+/hbztQKOiq14bGBcgL+i0C5yLG58UE0TFFib5pgH4rew+of4+xvkDvveIkE+Y5zw5YV5y6r9LJOfSewT6/yOqf/r3KH/39981u/3cKmAV2IMCzh6WsYtYBawCq6wAOcWhM+d1gFaoCPOAy9dkeYI8TIrNtjtfaEgaDk08kABWea9t2d8YBRQUHMK8S5D34Joc+TZMjjxCdNwBekH4hDO/E+aVUliV4eXO/BhZMcLaH3+L1ugh7nx8EWnooVEVGh6dN03DcTUDekmfqRLIxa9xOca02DLgPk4fYOHMjzg9yQnzdO2TcoK8Suns80h/F2K5P/4v4f/Lf4Py3/2/UH/NMwS7WMbOYhVYEQWWopjOUpTCFsIqYBU4PAXIKo4LOB4gfdB7bQWvDUjajbj0LqedFqBchsNQik8ACQl2sAospwKKP0+HAO8Q4F0CvE83PoCPDqQLyvY8P15Sa7qdHtpBBwLw0muN67rY2Q3lcu7f41IJhEtqjcmPz2f58WmeIMkjJEWErIqRNwkKHWPj09+jd/8uQf4K0mEHPDRn6MfB021awJ5RM5qmhrjtdVOiFMCX9Bs68DlBXyIrIwJ/zO1MTTrOlAcL4uBP8y1E+ciE5N3LGYGsjAn8LAfXU3F9zn/5v4P7vZ+j/P/+92ge3Hm8Q3bKKmAVeG0FnNdeg12BVcAqcDgK7NNWlKyH//nKVQR6BQP0XWVc+mANCAaKbr0ygC+OvUC/cmAHq8DSKqBMbzUOYd4jzPvwTI58lyAfzpz41gD9ToiwH6LXE5hvw/N4NMs9Usr8R3BqNR4NHXUBeZNWkxLiU8L1vPvJpJgiqyMUOsGJLz/B8MY13PnBu0jXe7vfOS0n4eRJnPvauPe1rlA2GYo6M4AuufiSVy/O/aPkNjbTO9hK72Kc3cckewgB/KgcYebgx+bAoPZc+P/b/xPQClD++/83UGS7L5Od0ypgFXipAs5LP7UfWgWsAsdPAQUIvzguCPOASxfe78LAfHtNmXGLbb9Hx9449GQe5c6WgR2sAkupgCLIOwR5F07jzV15yZHvG5jvtsJ5Ws0AvW4PcldXz/X4f6DM3ig1G5sXS/60gPmcrnwqMJ8lWOTJG0e8jhF+8xesffs17vzgHUQnuhAvfje7JfNJcAFIPzVaE+abClVTEOYL5ALzdYK0mGBSbJpc+s1UYP4uYf4eJL9e+qyP8k3EdO1Tc6Yg4bI5DwoaOMMNtP67/wv0raso/6d/u5si2XmsAlaBXSjg7GIeO4tVwCpwzBQQp10A3fEAN1DwxJnvA8Ec5v2egsD8zJlXcKSmULCDVWApFVCQP4dA78LRPp35AC10jTPfdkJ06cz3djjzBuY9D0pxOcZS7tQLCrVIscmyDEmSIlk48/kU4swHN77Gxqef4O7HFzA93UOjamglaP6CFT7nbQH6x+k3tUm9qWoCvcB8lZhecgTYR3TiHyV3CPJ3Cfb36Mw/MCGgL2k3STVBXsXGmW94UCCbci68De+/+z+j/sM/ovrtf5K3bFgFrAKvqYDzmsvPF7cjq4BVYJUVEJ4xcO8C4tgr1gzK0YDiQ3EMO1gFlkkBRXB3GC7h3YOrWwT4DgL00VYDdHw68O0Bwl4Ic1fXdgctvwXJjZe9UErJaCWiaZqn7uqaGCc+JrzHxRhZPUWhI1ROgmB0G2c/+T02372IyZkN6IPaz+0qQUPrBjUd/EpXqAzwFyiqFBkhPqaDH9Ghn+SPCPv3sSngnz9AdOksyr/6G+R//+8Qf/N7SH59Mc+tr7keWedKfDm2kFaBJVHAWZJy2GJYBawCR6SAtPeKNYFyFJTHINCDrw8U5I9oX+1mj4cCiruh+COVvuSdRmA+MBe7ttAjzIfoeiF6bYJ8b2Bgvt1uQy52VUpBKQUZlJqNZXqZQ2uNat79ZJIkSORmUOmUQD9BIt1PVlPkOoY7vY+zv/9njM+ewOaFE9COgubfQeybsLysW8qmCfPiusuFs5UuIbn1Od37tIwhOfMG5rNHJgVnU3Lr6eaP9ASTD95FMeyj+rt/h3x8DxVhXtbRNDUa/h1Eue06rQLHVQFpso/rvtn9sgpYBXajAJlGuEaxNnjsyoPQg9nAzyExe2WfrQJHr4DmD5Kh5MZQ2jfOvK87xpnv0JnvLpz5/gzmO52OgXlx5pVSUEod/T7ssgR6DvOzHPkUklYjOfIzZ34C6U5SE+RP/ul3yAcBHr19GjUPygW2d7mJPczGtZPopWycmrnzTWly68Vhz+qUznxEmJ8iyrcgzvyYEL+ZSm79XYzTh9gKKox+8kPorXto/vF/RJlNzPINDw5kvU8Xyr62ClgFXqwAm+8Xf2g/sQpYBd4QBcg2AvPbwddYBBttMMgUYDv7bPCzN0Qlu5tHroDiz1LCoS/vwaUf7+kALUWQd7poe310/BCdVh/ddg/dThed9gzkXdeFUurI92A3BRCYlfSauq5RViWKIkeWpxBXPqUznxYx5GJXAfkmeoiNv3zK/8sK9987i7Lt4lVz5HdTpmfn0TB/rBgEwCVquup1U9FlL2C6tpyn28wc+rHpvz6SLiyLEeJijNGpEOOf/hTqq7+g+sP/gpxnGvI6MWk6clAg65ComoKgX6LWlbmQFtzys+Wx71gF3lwFLMw/893bN6wCVoGdCrCtBtto0HgzUZfYvrmUvKdrNq2vdn3dztXbaavArhRQ2oHDUCatpgXfdD/ZQ6D66LghesEAYY8Rhuh2u2i1VjNHXkBeIH5xV9c0naXWGDee7nVSTpE3EUqkUNUYG99+hSCO8PC9Cyh60pf8chxda+woBysRgX1JoREgl5Saos6QEdw3r5zB9J3LwCe/QvL17zCK6dxnDzBK72GcPTR3nJUDgKScoCgTA/Wyrl39aOxMVoE3RAEL82/IF2130yqwJwXYHhs3nsDeVJowzyg0YV6jyjUE7GnEgW31nlZ/LBayO3EICoijrrYveHW0Dw9tAn2XzyEdeQJ8EKLfDRES5iWtRmB+pxuvlMIqDAuYf6IvebrxiVzwSuc6lRz5JkbD8fD6V+g+vI8H75xDutaD5t8y7aOUR/ZHxuBRf0NnvWpKlLpAITekqhJEOuUZhfNI2x7Ub/8R8f1vIF1cjrJ7mOQP6OY/goH5YoK8Tun656xvWDEt047aslgFjlgBC/NH/AXYzVsFllkBaTIF1HXN5riiI7/Dla8LGLhnG82JZd4LW7bjoICCY2Beac/kyHvbznxIZ35gnPk+nfnBYICdzrxSamXSazAfqvkFr1mWQZz5OI0QZ1PEAvNlhIIg37/xFQa3buERne3oVB/8D50vvVwjKVfDSsRE06Dm0b/p9aZKCecJ0mqCzXaFmx9fAMaP0CLQT0c36czfx0ic+WwTUbFl8u8zwn+lSzT8W669fLXS2LmtAvutgLPfK7TrswpYBY6ZAiR6tsUwqTYC9IT4KtMoY40qI+AX2nxGmoCJY7b7dneOSgFCOBhaHdG+PwAAEABJREFU0mtcAry48QF8dNBSdOS9PrqtPnrtAaOPdruDoMXPfc7neRBXXi54ParSv8p2G4FcyY8vS0h6TV4Q4vMESRYhySNkBPi8jlHoxKTX9G5dx8aX32LrrVOYnF3jvx3/Sfn8Kts83Hk1SzcPnupr5lGzUqkJ9zWdgdGJHm796B30rt9C/7PPkMvdbLnfqQQPXhI685JqE+djxMXIuPVxMYa8L9cPZGWMnAcIRZ2jagpz0NDQaZCtHu6+2q1ZBQ5fAefwN2m3eHgK2C1ZBV5TgTkjsO2FBNtd1DkhPgGK6Qzo2XZCUnDkc4F+idfcql3cKkAXXjFchgdH+4T5AP6ixxpngK4fot8dYBAO0Ov10A7a8AjxSqmVU68hzEtajfRYk0iO/PxGUJHkyBNiszpCgQSVm6Lz8DbO/ukvGL11GuPzJ6FXb3ef/H5YxwhwS4wuncK9jy/jxJ+/QufWHXMRbVanPJiJ6eBPMc23MM4fYiu9x7g7d+8fzBz8Qtz7MbKKWhHqqznQa1shPam3fXXsFNBlwfOWx2637A5ZBawC+6mAtIUmGhDa6cTnQJkQ5AXmORa4F8iXecCGeTv2sxB2XYejwFJtRRHkHYK8C6eh264J8+giQA9tJ6QrH6LXCQnzHBPmgyDYhnmluCxjqXbnJYVpdsB8mqZIsgTmgtd8gricIjOufIzW+C4u/9OvsHn5NDYvnkTjqJesdTU+Eog3dQafau7O/fcu8GzDBi7+w++gozEKwnzK/RcHftZn/QLmBejvEeQfYELAnxLmYznwoZNfNCkPBAo0dObB9a6GEraUVoG9KMBGd7JpYX4v0tllrAJvlAKsK0CQN857pefOvDbOfEWYrwj3umKTKfPIvG+UOHZnD0oBNU+xUdqFoz1IF5S+pNjIXV4NzA+MMx8unPl2+wmYP6hyHcR6G8J8VVUQZz4VZ14ueJUceYZAbEZnXkUPcfkffolHVwjylwnynjqIohzJOjX4RzdAs5IpfQfXfvouah6ovPPv/wlFOXPmEx7URMUmRvkD48ovbkA1zu5jkj1ClC2c+dik21Q6N6k2mus8kp16QzZqd/NoFdBlifI//FsL80f7NditWwWWXAHygvQ97xAc3JaCGyh4HUZXwe8rM+22AOUyOC/5C3awCuxNAcWfj0M33jXw7uoWPMJ7IE68CtF5+kZQ7Q5afguSF68Ul2VgRQZNcBV4l/z4LMtgUmuyiG78FDHd+IzgmusYlZOgdnKoIsLlv/s1pmc38ODdC6hdZ0X2dG/FLDsBPvvXP0P/3ghX/vHPZiXiE4humnBe03E30RTGgS/qDLm493Tlo2Jk0nEmBHxJyRlJN5cEfpme5puI8hEkD1+WqcWFMGu3T1aB1VSgufEF6i9/b2F+Nb++N7HUdp+PQgHFjQqoOz7gEdq9tjIA7/cUWgLzhHoBfIF9kpg8uAQfsiBH9mEVeCUFtOJvyDFALzDvo42WceIHsxz59gCD/gBhP0Sn04Hv+9swDw5KKT4v/2PhxAvMp2mKlE68SavJJgbm5WZQeROjVCk0x1d++SuU/QD3PriExl2NfXzdbyHvtvHnf/O3OPvFDZz++jZXR/dengnzBuibClVTMgoImEtPN2k5gVwUO6WDP8keYmxAXlJx6N6nDzEhzE+LLZN/X1QZnfuaa7QPq8DqKpD99/93qPd/bGF+db9CW3KrwCEoQG5QDuB4gEtn3msDfhdo9TgOGR15HxDgV0pxQgJ2sAq8sgKKGK/YJKl5Wo1LjPfozLdUD20VEuYH6HUGBPkB+v0+2u32NsyDg1KKzzseSzyp6czXdQ2B+Uyc+SxBYoB+ShidzGCTznzTTHHu97+HpoN853uXUfvuEu/V/hdtemYNN376Hi795kv0Nqcml0+0awj0DTWpCfNlk++AeZ7dEGc+28SY4D4mzG+l9zFKH/D1Qzr2m4jLuTPfZGh4QLD/pbZrtAocggKsQ8r/z/8TaDRa/4f/G2vOQ9im3YRVwCqwugoYmHcVHLrzLt15ceK9joK48zJ2CfmOC5DFTBik0rCDVWCXCsgvRtGNd+AQ5F3tw9Ut+GgjcLpou310vQE6LY7bPXQ7PYgr//QFr7vc2JHNptn4Nk0Die0UmzxFksbGmU/zCJIXnkqKDd34huOTn32OYDrF3Y/fQtHlP+CRlf6INswDtLsfXcb0ZB9X/unP8OMUWv4MzDeoJd2GQF4L1EuqTZXyQCg2OsblGFHByLcMxEd05CXifGw+z6sEOYG+rHPI8g3XpbnuI9pTu9klUGCVitDcuYby7/8HBALyrcDC/Cp9ebasVoGjUmC7kVOAgLvTArxAQQBfXHvlYDYQWPigkwiwveUT37ZgTxHs43kKKDZBat6PvEOI98yNoLoIQHh3B+i1Bgi7IeSurt1OF61WC67rQimFVRo0/ynEiZfuJzM68en8ItfZzaAmBi6zJkKJBLWb8X8nxdrV6wjvP8LDd88jGXRXaXf3taxV4OPGzz6CqjUu/e5reHmxq/VrVkANAb2mg181Bd37HDlhP6sI+8WUoE/Il1Sc/BHd+gkKftY0Nu1mV+LamY5UAZ1EKP7t/wPu9/4a3g//xpRl0QSbF/bJKmAVOAwFVnMbGpoQBSgPcH0FN+CYrrxyAYF5xc8hg+bTPMgwfGEfVoHnKaB4sKeMI6+0Rzfeh0c33tc9PofoeCF6QYh+bzCD+W4XAR0o13X5O+RyahZYgUHzH0Fg/sm0mghxNkWUTZASLvM6RqkSaB1jcPsmhrduY+viKUQnB+AO400esrCLWz95D93RFKe+ug2nej50Sx0F1j0y1gbmJa9eooQ48NLNpYF5uvZTOvbj7BEm2X1Inn1Wp6gJ/2+yznbfV0ABqUt+85+AeIrW//7/ul1gC/PbUtgJq4BV4DsVYI0h8C6OvDjzrg8YZ15xSQk2pKYxlW4qGWZa3uPH9mEVeFoBBflzTXqNownz2858iA6d+W5AkJ/DvKTWiDPvOA6U4nKMp9e3zK/rusZjZz416TXJHOYlvUYueK10bG4KtX7tOqan1zA+twHN/cUy79ghlE07CpOz63j09llsXLuH4Z1HPAh8fsWiwT8Cj2bMcutr1PM0nMcwP4X0ajPJH0J6uxGYl8+0hflD+DbtJl5HgfrmNyh//R/h/at/AxWub6/K2Z6yE1YBq4BVYBcKCEMZJ94FZMy2Ew3Bne0lap4BrzLA9D+fatQ5zdeKIe2uBOzwZitACAdDOzsAvgVPd9CSC10lP74VotceoNvuoxN06ca3TXqN7/sQV15gfhU0FJgUgK+qylzomhcZ0nx2oWuST5GWkcnvziW9RqeoGO1HD3Hqi6tIh1268ifRuLaJXnzXte/h4ZVz1KaPM3+5jq5cELv48DljIj3PcvDZOPQNGo7rpibYi1Ofo2gy5FXC7yFmzL+PcmruNiu948gBAJd+zprtW1aBo1FApzGqf/h3cM5dhvuTfwHsONB/uqY4mhLarVoFrAIrqQDbR7B9hIB8lWsD8cVUIxtr5BOgTDQBnxRP2KdRRqpfyd20hd4nBRRBnlYzn13CvEeID+Cbu7oS3J3Q3NW13xlgIDeC6vYQtAN4ngelFFZtWIB8nudIs4UTH8FcgFkQHusIBdg4uykqJ4cfjXHmz1+i7HXw6MoZ1G9YzzW7+X6LXttcDAwonP30OoIoxV4GOdBq6MJXkk9PxyGrE5NqM84fYVI8MnBfijNhKq29bMEuYxXYfwXqT34J/eA2vF/8t1BB54kNOE+8si+sAlYBq8ArKKAbgO2hAfaajnyZAALz+YgwT6CfwTznIcyDTG/aRo5fYRN21uOkwI5+5B3tw0MAX3f5HKLjDCAXvPa7A8J8iF6vh3bQ3oZ5pRSUUiujRsPTVZJWIzCfpSmSLEE8T6uJiwmyeroN86qa4sLvPkEdeHjwzjlULX9l9vOwC5qs93H3e5fRHsc4+e0duCVP/b1iITTn1/NecIqmoBvP76acYJrNuq+UtKeyyaH5x1ntwypw5Ao0d66i+v3fw/n+L+BcfAc7XXkpnIV5UcGGVcAqsCcFBM6bWs+deRgnPo80Zs68RhmDoD+DeZl3TxuxCx0rBdR2io0HVwdooUuY76NNmO+2CPSdECGd+a5c8BoET8D8KgnREOarqoLAfEpnPs1iAn1EoJ8gMTAfoaAzX6sYb/3yd9y1Bvc+vIiy3eL0MX687q7xgG5ybgOb757Dqa9vY3B/9ML8+RdtSvOUYi1BoK8I83kdI8lHmOSbmNKdl5t2GZjnPC9ah33fKnCYCtTXvoAuc7hvf/yMKy/lsDAvKtiwClgF9qQA21UoV8HxGD44zZjXKrrRaCqNOifUS7oNx00JkHFghzdFAQU1735SaZfw3oKn23TjewhUCOmxptsmvPcG6Pf66LQ7aPktLHLjlVJYlUHzaLXeeZErAT7JIsL7FHE+geTIZ02MQiWonAy1KqBVjSv/+CcESYpbP3rHgvwuv+zGdXD//QuYnlrDlV9+iiDKsOeB31vT1Kh4ilF6vMmrFGnB741wPyXcx8XI5NZXUnnteSN2QavA6ymg+muzFfC3iufUi87s02P5bHfKKmAVOGgFWIM4LiC927gtBddXcAj3iu+D57JpfKHKZ44920i69Br6+b3KwQ7HTwElu2RSa1yTI++am0F1EKBnup+Um0H12wOE/QH6/T7a7TbkQlfHcdheKROyilWIhkepFZ34RfeTaZaYHmvibIpYup+spigI85VKUTs5GlXi/B/+gvDuJr79m+9ZkH/FL7n2XFz7xUeofA/v/N0f4dTNK65hNjurKWg0qAnzlS5R1BlSfldRMTZ3jY0I81kVo7YwPxPMPh+JAu6VD6DaXSDl6W4egD5dCOfpN+xrq4BVwCqwWwXEIFDbMA84C3dePmArKTBvnHnWP1WmTTqOpmO/2/Uf7nx2a/uugAF5B0q7BuY9HdCV76AlMK/ozPsheuLM90MD850OP2u1sIB5KY9SSkZLH+LMV0/BfCzOfDpFZJz5KXIdo3RSCNCf/OprnPzqOr75Vz+A3Bhp6XdwCQsoIP/lf/1T9EZTXPzt58BzIOe7i816ics1rKyqRm4ulSErYwjEj9OHEGc+qxJUFua/W0o7x4EpIM68Gmyg/vYvkJtGPb0h5+k37GurgFXAKrBbBRRrEMcFIV7NwuP0POQzCNCXMKk20jkE20vYNFS8AYPiPiooOIR4F665KVQLnmqjpboInD5MP/Kt0HRB2ev2sQD5Re81SnF5BpZ4EICXaMSVryvMLnils5ulkBz5NI+QSM810uVhnaDQKWqdYP3GTZz57FtcpbNcdIMl3sPlL1oWdvDNv/wRLv75Kk5ef7AnoNeslBqGdF1pUm34XaXFhEC/BUmRyqoIJR37ikBf08GXebVUbssvjy3hMVLAOXEWza1vCPPTZ/bKeeYd+4ZVwCpgFdiDAsrRBHrAawN+X0KZaYIsYkgAABAASURBVKcFiHuvHACKDwbscGwVUAR4tX2Rqz/LkacTHyAkwIfo7bgRVLfThdzV1XEdKKVMYEUGTTd3kSOfS/eTpseaCFE2RZSOEQvASx/yixx5JydoFhjceYgzf7mKux+9BemZBVCww+sp8Oit07j5w7fx7v/8e/S+o//53Wyp1jUkh76iA5ER7OWAbJpvYZI/NAdnRZWikdzl3azMzmMV2CcFnMsfQOcpkD97jYizT9uwqzlYBezarQLLqwBZREGDLEaYF4BX8Huz8DoKkkuvXAWBeaVgh2OtAL9gSa0hzCvjxhPmQTdeup/UIWF+gG4QIuwNEIZ83Z2l1bg8vaOU4m9IrYw6C5hf5MhndOOTLEYsaTXZGOLsZnWMQsWo3BRa5eg+fISzn1/F+PxJTM6sQzu2Cd6vL/z6zz7C+MJJvPd3n6A9Tfa8WnHctRaYL3kmpUBOcE+qKabFCOPsEQ/SxsibjGdY6j1vwy5oFdiLAs5b7wHtLvTD2wDPBO5ch61Jdqphp60CVoG9KSAMxnA8wG0DrTnMy7TrA8IsSmobCULb3jZil9q9Akc3p4L8uSa9xtEt48y3djrz7cEM5gchxJlvtVpwXRdKcbl5HF3pd7/lBczPUmtypDsueJ2KM19MkdGZL+jMN06KYPQQp778Fsmwj9GlU2g8d/cbs3PuSoGv/8sfmJttXfrdl/DTYlfLPD2TfK9N09B5r1DVOfK5Mx8VdOazh3TmJxBnXoD/6WXta6vAQSqg/ADO2knUn/8OuuCZvh0bc3ZM20mrgFXAKrBnBchhcMgnAu9uAJNi47UV3EACcExPNyC0wQ7HSgHFvVFQcOYA7xPg5xCvOgjcHjp+H71ggG67j07QRTvg+60A0nON67pQisszsOTDAvSqiqBXlSjYoGY87Z3QkU/yCKb7ySqicxvR1U1QIUONAq3pGKe+uIa65WLz8mnYm0IdzBddtn3c+Ov30RnFOPPFDTj13txzDY1GE+gZVVOgpBMvF8Wm5XT2HZf8rqsYOV37ksBfNxWX0AezU4e1VrudlVDAufgu9J0bAOufnQV2dr6w01YBq4BV4LUUYI2iXAXj0LcANwC8DqOrzLTjA8qBHY6RAgr8M2k1LmHeI8gH8E1aDcHdGaDnh+h3BhgMBnjRXV2VUiuhSEPHVpx4Sa1JswwJ3XjpsSYSJ156rCHIF3qWVtM4ORpVoZUkOPM5wZLLPrpyFmWH/xQrsbcrWEj+jqan1szNt058ewcb1+6//k7ItRGE9UoXKAjuWR0hNneL3cQ034TcYKoi8GvO9/obs2uwCrxcAfeDH6EpUiCecEbNmD2c2cg+WwUOTQG7oeOqAHmMbSmUC8K8gkMnXvLlvTbgdwCPDr3jKfM57HB8FJAcebryynQ/6cPVhHl00EIfbSdEtzVAvzuYwXy3hyAI4HouHMeBUgqrNNR0eiu68nLBq+TIp+LImxz5CZJ8iqye0odPULkJajeHUyY4TUe+Fad4+M455P3OKu3uSpa1cV08unIOW5dO49yn1zC4u/la+9FAXHqeiWnKuUOfIC7HmBaE+WLLOPUC+ZzrtbZjF7YK7EYBdeIswHq0+vIT8PTR9iLO9pSdsApYBawCr6mAYo3iGJgHJN3GownpthU8OvMC9fKezPOam7GLL5ECCvyjM+9o91lnXoWE+XAG8+Fg5sy32/BcD0pxuXm8fHeW59OG7vrCmc+ecOYniIsJMnHmMXPmtc5w8uur6D94hAfvXUAWdpdnR455SaTf/vsfXEQ26OIsgb49ife8x1o3qJsadV3OnPkqRsLveppvIdp25nNo68zvWWO74O4VUI4L9+xlNJ//FuBvc7Gks5iwY6uAVcAqsG8KKK5pHuQ1gtvj15yyjxVXQIF/BHhlAN6Hp9uz1Bq68R2vj968x5per49Ou4uW34JLx3ThxiulVkIBATRx4wXgjRufp0jzBDHd+Fju6lpOTX58KT3WqBS1KkxqDVtZnLh6Bye/uoU737uCZK0PrMg+45gMchbkHoHezwqc+vo23LJ6rT3T0PxaNWrp6aaRlJuMB2+pucFUUkwRFWO69Pw9VBlquvivtTG78OspcMyXdj/4Ceo7NyH102JXLcwvlLBjq4BV4PAVYPsobeR2HH4J7BZfWQGCuIA8HDrxLlz4/GujhR7adOI7/gC9zgBhf2Du6tqmEy8Xuq4ayIss4sRXVQXJkRcnPpXuJ9PIwHxkYD4izMcoBeTdHI1TQqsa4Z2HeOvXn+LWj9+zIC9CHkFoHjxNT6/h4XvncfKbO9i4cR/qNd1zU10R5mvJoW9yOvWpyZmPypFx6QXo8zpBxc+PYJftJt8QBdwPfwrwbJF+cGt7j53tKTthFbAKvKoCdv7XUUBaRi6voSDBSXDCjOzT8iqg+H2ZMEDvwjXdT3YQaIH5AbpeiH47RGjSavrodDrYCfOyZ0opGS19iPO105lPswRJFiNKJ4gNzE+RywWvToLKyVAT5ttbI3z/f/glrv7sI0QnB8CK7CuO4SD9+N9//yI2L5/Bxd99if6D0WvuJf153aDWFcpa3PmEzvzUpFhN8k3E5Rh5lcA6868ps1385QoEbTjDU6h/9R+353O2p+yEVcAqYBU4DAU0N8IQk4zmAtgummgasjzfhwRnsY9lVIAQrhUdTpe+vEdn3oeHAC3pgtIhuLuhyZHvEuZ73T663a654NXzPDItlyPYKqWWcce2yyQAv4htkC9ypHTlUwPzEeRiV0mtyOpo1gUlQb5xCrQnY3zw/yfI/833MD27sb3OxxN26rAV0Py93frhO+YMyfk/fo3gNW4oJWVvCPMNK666KenM58gI79JlZVyMTC59XsUo6NoL8Dd08TXnZ80mi9qwCuybAs67H6P6/Pfb63O2p+yEVcAqYBU4SAUI6dKuCbTLWegqBcoIyEaNiXIKVBkgn7ENhMxrwf4gv5Ddr1sR3ZXJj3fnTnwbvjjxOkTHHaAXDNDvMfp83emiNb8R1Kql1mgeYUpqzSJHPiXAJ3TiJUc+SseEten2jaAqN6UTX6BRNQCNzjjGO3//CR69d9E4wXzTPpZEAbkg9uZP3kcQ5zjz1c39yZ+XfePvpdY1KuPSZwbsE1ZkSTHGlE69TBd1RqdefiOygA2rwCsq8ILZ3Z/8C+hHd6DLwszhmGf7ZBWwClgFDlgBtnsG0Nn2GWCvMo1iqpFtzaKINGq+R9NrNp/AP+OAi2VX/50K0EnXim68w/AI87654LXV9BDoATrSlzxhPiTMh2Fo3PgFzCvF5RjfuYklmUFgftuNz3NkAvNpjDidYpqMCfMTiBtfqgSVm0HceK0qBFGMi7/7AvF6Hw/ePb8ke2OLsVOB+MQAt+nQn/z8psmfh1RIO2d4xWmN2V9D96E0fdCnEFdeAD4qtgzMi2Nf1DkaqfRecf12dqvAyxRwL70H+G00c3feednM9jOrgFXgjVHg4HdU079sGDSpmnLmwgvA54R5CZneduY5HyQOvlR2C7tQgEgOBRez7idbdOU7aNGZDwTm3Zkzv4B5yZEPpC9514VSXHIeWIFBE/B2wnwqMP+UM583MQoVo547834c4dyfv0HtOXjwwUU0nrsCe/pmFlH6+n/w0Vu4/KvPMLj/uvnzrMv4e2kI6vXcmReYF4CPyjEm+RYE7As68zLPm6m43euDVMC5+A6q3/+92YRjnu2TVcAqYBU4ZAXYBhqHnu0gJBqeLRTIlxz6hTsPHgAccrHs5rYVIIiDoR1C/MKRD9BCB4HbRcfvo9caoBv00Ql6aAd8nxC/aq68FiBrGgjEV6bnGjryeYqEjnySR0gLRhkZRz7XCUqdbndB6acJTn95DW5R4uG7F1C2W9vqHf+J1dzD2z94G+PzJ/D2P36K9iR5rZ3QrKBMDr1u0LDSKliJFVWKjL+XpJwgrfi7kagT5IT6kp/XrOBkudfasF3YKkAF3B/+F6ivfcmTTA0cvrYPq4BVwCpw8AooQG4YpVyOGY4HmPBnr8mNrJSApmZTVwNsH0HOgh0OXwHFL0OZ1Bp3DvIBfN2ZufFOH91WiO27uvZ6ECdeLnLdmSOvlDr8gu9hi5IjP4P4AtL9ZDK/yFV6rEnyCTLCWIEYsxz5HI1TQasGXl7g5De30J4mePj2OWT9zh62bhc5bAVqnjm5/lcfmDMpb/3mM3g8EHvdMmhoswrNSqsirJd0J2ZQH9OdnyDOR4iLLUI+f0f8TNuKzehln15PAe+HfwOdTNE8ursaMP96u2uXtgpYBZZBAWE7A/MOZhC/A+YF6uVzaeSaCmgqNo+SZjNrI5eh+G9WGQTk2TwoceXhwdUteAbm+2g74TMw3263ITCvlIJSamW0Mr83uvJVVc36kqcjnxLm4zRClI4JYXRX6ylyA/MJaocwr0o4ZYGNq3fRvz/C5qXTSNfsTaFW5ktnQeWGUlf/5mOED0Y4/8dvoPYBrllj0XxoUPP0YtnkKOjGG4de7hZLkI8I9FkVmy4tNaGfxbAPq8BrKaAG63B6Iao//Yq19Wutyi5sFbAKWAV2qQAZTzjPEVdewgMcn8GxYpjaiABPYwuSgiPt3R7b2F0WyM72YgUUAceBMnnyHnG+BR9ttNAjzPfR9UM68yEGgwF6L3DmsSKDpNcseq8RZz41OfKE+WRCmJ8+6cy7OaALDG/dw/r1u9i6eNL0Ja/lh70i+2uLOVMgOrWGq3/7PZz+8jbj5uzN13zWrLBquhEV3feiysxvJy4nkAtio2JEZz5CpXNoe0HQayptF18o4Lz9EZqvPjHN5+I9O7YKWAWsAgergJqvnmPHA7xAwe8ptPocdwC3reC0APnMpOMo2OGQFFBEd8UmQWmXTrxPjA9Mak0gAO/2TX68pNb0uyE67S5arQDixruuC8dxoJTCKgxagKuuUc3d+LzIkOYJkixCnE2RFBGkx5pCxShVikrlaFQFrRoe4NToPdjE6c+vYXThJCZn1iE3JlqF/bZlfFaBrYunceeHV3D+z1cxvLP57Ayv+I7G/I+/McmlrwzY58glj76OTQ69XIORlDxILCO69zmdfJ6KfMXt2NnfPAU03S05UCxr+T3xQJG/n7gYo/zRX6F6eJs195unid1jq4BV4CgVEOZjOL6C1wFaoTLhz4HeCwCnpeC4gHJgh0NRQNFxdgirDhyBefrwvm7PcuQR0okfoNcZYNAfot/vo93poOX7cOYQrxSXP5Ryvv5GJEde3PiiKJDnOVLpsUbSaujER9mYwDVFriOUToLa3AyqJKLVDI1gHOOt336BydmThPlT0DyQef0S2TUclQKN65iuRMWlv/CHr9GKs30piiC9rKjhKcaSpxoNgJUJnfkYcpfYKB9BgD6vEgjwy7w2rAIvU2BxcGh+SzXNBx4QTvMtjE+EPFmYWZh/mXgH8Zldp1XAKgC6uIDjgzCv0OoDQQj4PcDrKuPOu/zM8cCZGPZx4AoozP+0wymXznzjganZAAAQAElEQVRrniPfQ1uF6HgD9AXmwyH6cmOodge+39qGeSmgUkpGSx+armlFV36RWpNmbBjTGHLBa5RNZpCl4xnMuxkap6QzX5sLXt//uz8gOjnEo3fOEeSdpd9XW8DvVqDoBLj9vcvw8wKXfv8VnKb57oV2MYcAfUOYNyk3jbipiTlQjIspomITcTGhM5+i0eUu1mZnedMV0Gh4FqcwdxeWLlDl9xMVhPlyhKwbWJh/038gdv+tAkeiALlPYN0NQIhXMK48Qd5rA24LBvSVMysZzy6C/EXnePb6DXs+nN3VyrjyCi4c7RHmA3rzdN/Rh7ng1Q/Ra4cICfK9LgH/qQtelVJY9kHzRyRRN/V2ik02v+A1ySPEkmKz6L1GJ6icFLVToFElVFPiw//4O9NjzZ3vX4F2ln9/l/37WKbyxRsDXP/rD7F28yHOfHoNswrn9UvY8DfX0JkXoJeuKbMyRlpOCPJjgv0EOZ156a6yYSWnJaBff6N2DcdGAc3fg/wu5PdRNxVKTZiXlC3+jhL+jqJihHG5ha0zaxbmj823bnfEKnAcFJC2jMF6y/Q9XyUaZaxRpdq8JofN2lnOw3ruOOzxke2DogevtAOlXcK7Dw/tWVqNDtGZ3whK0mrCcGDu6hq0AjiOy3CgFJdmYAUGTaCStJqKbryk1Zi7umaxceJnd3WdbufIV042B/gK0pCS6uCUNd79h0+g0BD4PliBPbZF3IsC43MbuPODKzj1zR2sE+oVfzd7Wc+Ty/BXJHUVf03g76dGDYH33AAZnfpyasBeoCwtIxRVjprw/+Q6XvWVnf84KCAALyk18rsQB15SaqJsi2d1RibkHga5HAyqCqN3L1iYPw5fut0Hq8CxUMA0eiCsK+gaqHNNiAfMnWFTvi60eZ9tIuc5Fnt8hDuhKLQioDp04l02BIR5TTdedxHoEB2PTnwwQNgbYNAnzHe6aBHmXdeFUlyOcYSFf6VNL2C+LMtZ95NZZm4IFadTzGB+YmC+VAnkrq4N3Xit+ANU2twM6uIfvkR7kuKbv/0+7MWuryT9Ss3cuA4evH0W0YkBTn9xA51RxPLPKyVO7f3BeourMb9DuhSzbitTZFVkUrrEYY3psGZ1jLLO0IhjsfeN2SWPiQJa1/w95PydxIjyLUyLTQZhntNRMeYZninP7KQ8OCyRBw7r8GOy43Y3Dl8Bu0WrwH4roLUyq5T2rC6AUpx5tqkLZ5712wzkpXE0c9qnvSqgWP0rcebh0pn3GG06813CfJ/OfIh+e4CwP8TMme8R5lvYCfNKzb4rLPlgIKpmw0iYF2c+zVLTc00kF7ymIzqjhPmGrihhvnIz1KpAQ7fLLUqc+ew6+ve3cPUXH6L2vSXfU1u811Wg7LZx/8NLcMsKZ768CT8rX3eV8+U16y2NuikNoOW1wHwMcVfjYoJpsUU4iwhmORrdzJexozdZAfkdyIGfOPPy+5jmc5jnb0VuQJbwrE5eJ6iaHKUL1uZvslp2360CVoHlU0BAncYo2z2686A7r1Fl4LQ2Ie8L7EPaPM67fDuwzCVSLJyCgXjtsgHwCfEtkx8fOF20vT66rQEjRCfoQbqgbLfbBuSlG0rHcYwzz5Xs5XFoywjAL3qtqeoKZVnAdEGZJUhzQpREGRmYytkgljojxOeQ/Hhx5Z26xMmvb2Jw5yFu/+AdFN3g0MpuN3S0CsgFznc/vszvfhOnvr4Nt6r2pUDEeQP0DR0JyX8uCGGZpNuIQ19MzW8xq2IUdOfLOieklQT7GrLcvhTArmTpFJDvVqB99psozcFcwe8+N78L1lWmjpryDM6EMUXG1xnrK6mzKv5OajaGDRvDynNYly/d7tkCWQWsAm+uAqRzxb3nSDqV4FlpkKsMxAvQi1NvXPpcQz7jbJzZPnajgAL/eOZDup50tAcPAXzdpRMfmotce4T4sDvEcDCE3AiqHbThud7K5ciLFgLyFSGsFDde0moI8Yu0mjgfI62nKBCjclPUTj6DeMjRIaD4w9q4egdrtx7i4XsXkK71AGoHO7wxCmxdOo3771/Aqa9uY3jrEX8Ts9/G6wqgwRrLPDQE4uqmgOTJ54T4rIiMOx+XI8iNpnLJhyasac0FXnfDK7v88S645lmYmt+xHLzJ950S1qNiE+PsgYmIbrycuZHPCsJ7xd+LHAhq/ibkV6H5e5Kx4mvneEtl984qYBVYPQVmVZSuNRpGXWjCPIxDXyYwqTeSgtNUrMb4WL39O6ISE+QV/RulxcXx6MgHhPkOWrpHmB/QjR9Abgo1MDDfRyAw73lQigcBDKzIIA1dwyPBijAvfclneYbUwHyEKBkjziaQ9IYcCUyPNS5h3qmgFYGNjev6zQfYuH4PowsnTTeUNk9+Rb74fSymdhQe8EBucnoN5z/5Fu1pum9r12ClJQ869BVBrmhS5AT3lECflBMkxQQpQ9zXmi6t5m9y3zZuV7RUCpgDOl2h4Pec16n57qN8y4D8KLuPSbEF+U1kbPgE+Cv+Xhr+bvjzMWd55KcEPnlFxZp9qXbNFsYqcDQK2K0uiQJqXg7WVtKG0SQF6y9UuYY489K7Dc9AEu41QZ/zcj4+28euFFBQ2oGCC0eced0izHeNM99xQjx25tews/vJRWqNUgqrMjQ7YH6WJx9j4cxHpvvJKQodY+bMS458CY0ag7uPcPKbW4T4NUzObqBx3VXZZVvOfVagavm4/YMr0AT7K7/6Cxz+pvZrE5q/NvmNzlzZjAeXMcSVTcsp4mKMuBoT8FOUWn6XPMjcrw3b9SyVApqNnPwGqibj950gqaaY5lsY5Q8xSh8gyjZhztLUMYE/Q0VnvmlqgnzDX5D8ijRUozG488jC/FJ9s7YwVgGrgFFAOYDph94H3EDBcRVY70Ec+SrTkNQbGhrg2UUxJmYBOzyrgCK8O1DapRPvE+MDAnwHAXpou3268X30OiG6nT7aQRfS/aTkxkssIP7ZdS7fO5o/hLquTf/xJrWGbnyW0+lKIzrxUyRFhIwNYo4YJVJUKsciPx5ooJVGf3OCM1/cQDroYeviKdQvv+B1+USwJdp3BfKwi6t/8zF6m1O8/cu/7Ov6NfjH323D0HRbK13A9EVfJ0j5e02rCDPAjyHOvTizttvKff0KDn1lmo2YAHlOR0oO3BI5eOPZmJhnYhKO02KKjGdocnHiecamJLzXdLMaHkjKslp+K/zd7Cy44menv7hlYX6nKHbaKmAVOEIFFAieDBnTEHVbCl5Hwe8BTgtmqEtNV574VTBqgHUjWL/NqjdtZrFP2wooQrxjwhGYR4sg3zZpNQFCdOSuru0BBv0h+r0+Ou02fN+H43AZuvBKqe01LfuENHYC8wuQT7OUTnyEWY81E0LRFHkT0YlPULsZGqeEXOgqPxkBeUmjOPvnqygDH4+unEPd8pZ9l235DkmB+MQAX/3LH+HMZ9dw9sub+7pV+f1JBSbjmo5rJekWBL2sSngAOkUisEenXsCvqFPUcqpyX0tgV3Z4CsBcJ1HSkRJgj4oRIrrwUT4ybvyUY/m+5buvmpwufI2aB3mQRu4lhWxHKdrjyML8SzSyH1kFrAKHrYDwI8PhqW0BeF9gvqvg+oCQPk0KVDmBnlBvcublDLS0hBKww04FFAUzoQnn9ORd7cPTHQI9XXkVouuHdOUHputJgfl2uwNvB8zLupRSMlr6EMfqMcznJkc+SWNE6ZRQPybMR8h1jNJJUEuOvCrRKB4NKg0vK3Duz9/AobN//4NLqAj0S7/DtoCHqsD4/Aau/fxjvPVPn6L3aLKP26Y7L2ujI9HwVGPJCk6g3TjydOYTgnxSzn6/RZ3BwryItbrREM4X3U1G/G6ly8ko3zI3gZoS7lMevOU8M1PSkW8kxYrzz5q4FzdwF//4DYpe18L86v4sbMmtAs9X4Di8q1wQ4BWdecDvKYhLL1xJ8wps7yAGFes5sA00gRfXdXhjB7ngdQ7yjvbgmptCdRCgj7YTzmCeznzYG6BHZ74tzrznQym1HaugneaPQJz5avuCV8J8ns76kk8niPMJ0mpqYN5c8OrkqOfOvAD8WTqu/Qdj3PrRuxbkV+ELP4Iyav5P3PrBFUzPnsAH/+H3cIv96a4SZhCg12hYudWEuILOvABdJqk2ZYSY0Ce51Dnfr1j5aTq1GlLhSZgV2KelVEC+pXnId8Zo2GhJulTGA7XYQLyAvMSI3/OIpsMU8v1XdO9r/h4aLqMZL9o91tQ4+c1d3P34ooX5F4lk37cKWAWOUAEHcFyGB4I84HWBVqjQXlMIGC0B/EBBOSB4AlCwg1FAmbQaRYh3FgDfdGcXubohevO7uob9EJ1OF0GrBdd1oRSXm4dZzZI/aQL8wok3PdZkAu8xXfgppMca6REkqyOUKkbppoT3AlrVkKYVfJbdk+7cTn11Eye/voWrv/joTQZ5kcPGdyqg8OV/9WM0LvDe3/2RZ3LEM/3OhV5pBv6szfwCcbUuIW58VqeEvIgHpBGSckLomyArY35WoCYcmgXs09IoIN9d1RT8fnIUVYK0mEBc93H+0PRSM513N5nSgS/MAVqBhmdlQGiX+kkO0SR2s0OnP7tufo8P3r9kYX43gtl5rAJWgcNVgFwJxUbT8RVcQruk2xiYX58Bvd9X8AKYeaA4ZuCNHxRBnkFBlOTIax+ebqOlCe1NiI47IMyHECe+3x+gS5hvtQIIzC/y5FdFQk3qqevaXPBqYD7PkEpaTTLFNBkjyafImikKwvzCjW8U3VQlzSWgmgYnrt7FhT98jat/8z2epm7DDlaB71Kg8l18TaDvbkU4/6dvCfT1dy2y689nv0w+87ctYFcR8MTFzQUIqxhJMcUM5kfI6eyWdYZGTlHuegt2xsNQQPMAq+b3UtY5MgJ7Uk55dnDLgLz0Hy8wn/CgbHZAlqHk2RaZn988DMTL9z+bemlxxYy48Mk3uP/uOWiFQ4b5lxbNfmgVsApYBWYKKAUoF3C2nXmFVggEQ2XC78FA/hPOvIIdCPKgK69YtTt05j1JrWl6BPoQbTrz3aec+VbQguu5WMC8UqshosB8QyCXC15nMJ8iMX3JT59w5guBeTdF7RRoCPPSYArIr9+8j0u//hzXfvYh0rU+7GAV2JUC/P9I1vu49aN3sHHtHtZvPuCBoUGwXS3+XTPJ71PW1kCjbkqCXk5wT4wTL6liCV1e6aowNb2d5Gjo5n7XOu3nh6uAfCc7v7uEMD8tNjFJH2KUPYSBeX6PGQ/QpPeiqpHvkWcNCfFSr8lvYDcl7j2aIpgkuP2jd83sjnm2T1YBq4BVYJkUIFMqB3gC6NvK5M/7PQWP044PyDzCr3ijB4pFERQh3hFHHv4sP1510HK6aHt9yMWu3RbHQR+ddg+dTgdBEMD3fDgUUSkFpdRSqygNnQC8RE1XvigL5EVuLnZNCfJpHiGheyld+mVNjAIpKpVj1nNNBa0aKMLP2p2HxpG/xUYwOr2+1PtsC7d8rYQNfAAAEABJREFUCjSui61LpzA9vYYzf7mO3uZ+XhAr+0uc4+90JxRKuk1epbNUmwUI8rW4v1VTEPyrOdjLoYCsw8ZhKcBvi9rXqOTgi258yTMmeZ3ODsDKCHJRqwB9VI5ZP42RGYhPID0X1Vymbmou30DWs0gB3E3ZL/zhK0T8DWb9rpndwryRwT5ZBawCy66AsCa5ExJYbu48NCkVhVA8xyoQ74gTDwK6pNXoPuQi115rgH53gMFgALkRVNAO4HkeHMeBUsqUU6nZ2LxY4qeGTryB+KJAJmk1BPg4nZq0msVFrgVilG5CJz6nE19CAF4ayBniaAzubuHcn65i88pZjC+eXOK9tUXbowKHsljZCXD3o7dQ+y7O/fkqgmmy/9sVp1bWynGjK8JfgbLKDAya3m7o+AokynRBeKwIhg3nlUVsHJ4CDQ+8yrow30tMYJf8+CgfISoZxcjcCCqvEpQE/ZrfY61raDSvVcBWnJkbRd360dvb63G2p+yEVcAqYBVYUgUMb5I5FWssEzLNWNLiHl6xCPIKDh1nh8/ezJE3MB+i4wzQJcyHAvPhEN1eD+2g/QTMK7UaImpCSkOYr+Y91uQC82mCOIkQxRNE2RhpHSFHhGob5ivTaGrIoBHeH+Hsp9eMo7r51hl504ZVYM8KpMMe7n7vCvw4x+kvb8HPij2v63kLmt8tf/cybgiAlS5Q0PXNqhiScpOK61tNIEAvTnBNh14TLJ+3LvvewSmg+d0IqGcE9jgfIy5G5oJX6XJSpuVsYc7PSn4/lTngYr1kvlf5ZvdWrlNf30Id+BhdOLW9Amd7yk68mgJ2bquAVeDwFCBz7oR4mQbfO7wCLOuWlAF5BReOOPO6DV93EOj+Y2e+N3jszAeBgXmlFHa681iBoZnDvOTJf7czn2GWXiMOmEZ3a2pSIrJBFwLyjeuswB7bIi61AvwfklSbh++dx/DOJtZuP4JTy+9tv0qtYf4I6A2jIgwKtGcC8+UM6AUUJY0jr1KT5qFf0/Hdr5K/SetpCOalzk1azcKNj+nKG4e+GM8OvATmeSBW6woN6zFZZq8ayW9Mrtd48P4F6B31mK3R9qqoXc4qYBU4fAUUNynB0eLBuhRNDdP/PM9koi45XUE6hIB8xhaRLxZzH914/7aseBzD0A6deI/Rgte00QKdd6dn8uN77QF67RCddhftVhutFufxOK/rrgzEa3550vBVdOMF4Bf58XEaIZGgM5mJG68jlEhRIUOtSpguKNXjHNT2NCHIX0PVcvHoyhnYm0Lt3y/xTV9Tw/+nzctnMD015G/sKrqSP8/f7b7rwnUKADZ0gWtdEtxzFNspN7FJ8RBnOCfUF6wEK4J/w3n3vRxv6Aq10b+m7qVJlxGdM9Y/MWE9LkZI8gnPkEyQ8r2MB1tZmXK+jJGjphuv+V3IOkxAHHmJvYk5vPkQflKwLjsLzQPKxVqcxYQdWwWsAlaBVVSAppUB+SrTKFONmmPWn6AJAtAoYz28irv1gjILxCuAIK+0Sze+BU930NJ04kF490P0OgOE/SF6klbT7sD3fQPwzo48+ResfKnebuhgSY58RZgXkM/mfclHyRRRNmHDOTU3gpIc+crJMHPia+6Dxqyp1PDTHGc+uwG3qrH59jmU7RY/tw+rwP4pIAeHd37wNsrAx6V//hIt/ub2ae3bqzG/6HlFJkBYEw4F2nM6vtspN+WU/xORAXtJ+6gbOhrz/4TtFdmJPSnQoCaUV4wCBR120Vyc90n+COP8AabFloF5AfycB1RVk3HemtvSNJQYZopP+/A4efUO4pMDFJ32E2tznnhlX1gFrAJWgRVTgO0aYZ4QnwNs20DDCnWhjVsvoH+cgJ4Yz29HmdQaB+7MlddttJoeAhDmvQH6dOUHIce9PtrtNmG+9QTMK6W4juV/CLRUBHlx5Ys8R5qnSKQv+XRCmB8TXATmIwjM1y4bT6ckutQMQXkNuUvn6S9uoj2O8PDdC8h7bWBF9h12WCkFim6AGz/7CALy5z/5Fg4PHvd7B8yvmkCv+QuvmtJ0WyluvLjBkmqzGOd0hosmR8OKUZbZ73K8ievTbEjk4KisS8J8yronQkRHfpQ9wDh9iKm5ERTrpCoyn5fmzEjJ70C+LX4L/N7owLy2dN1Jgt5mhPsfXELd8p5Yn/PEK/vizVTA7rVVYIUVkHpSTKgq1ygTDZ5lButS48yzDqYzwp1jfco2kBMr/tDKgLyCw7FLmPdNjnxL99BWIbpeCEmvCfsDOvN9yAWv/tyZV4rLMrAiQzN35gXmZ858gjhjI5pMOJ7MeonQMSongcB8owo0qjF759QNTsz7AX/wwUWkgy4syMMOB6hAstbD9Z9/iFNf3YL0P7//m5qBoWaF1xDUSzrEeZ1AumI1IF9Nzf9EVsbb6R2zym//S/KmrbGh5rUuIY679A0vmsfFFiH+IZ35hwT7TePM52UCSX+q6sI485oNkOay8s3th2Yb39xG4yhkYQf6qbrc2Y8N2HVYBawCVoEjU4D8xrYNAvQ0rAjzGuLOC9hL1IR8+Yx16pEV8fU2TAg3aTUOHO1jdiOoLlqSWuOG6AUhBN77/RCdbhetHXd1ldSa19v285c+iHel0Vuk1ciNoKTHGuPEE96n8RhxMUVWRyidGJWbslErCO8VNBrGokSaBznaXJB47tOruEcHK94YwII87HDgCihsXTiFux9fwfv/8XdoJenBbXFemWnCYsPKr6J7IRCZEeQTQn3K/5WEDr1Afl6lBu5lvoMr0PFas2hV0BXKSpoH+Yh1zxZmaTVbiPItJKav/wSFgfYStfkepB7SByaEU9UIH46xefk0CjnL+NSWLMw/JYh9aRWwCqyWApoNG9sz0DhBXWgIyFfpzKWnUYIqB0H/4CrZg1VLQF5xE4qQ6hLmPbrxAd34LgIdokMnvhsM0O8NCPQhup0uzF1dXc47z5FXSnH55X/I99jQja+qCgLzWZ4hyWJIjvw0GZsGNG+mKOSurk6K2smhVQXNP3EgzTfMpz4bvEu/+wL337uAybmN5d9xW8JjpcCNv3oPY0L9j/7tP8LPywPZN/7M+ZM3v3yOG1Ss/PI6fcKlzySHnkAv71dNiUZLDveBFGc3K12peRrCudzUKatjxOWYAD9CXBDk55GUE2RVwoOkDBWdIknBwVxfLfXRAezt+o37aEUppqfXUftPptjI5hx5smEVsApYBVZWAbZsZEACO6G9gHHm5ULYMtaoTNqNNp+R+Vd0FxVB3oHCU85800dbnPn2zJkPwxAdubPrDmdeKS7LwAoMml+QOPOSVrOA+TRlYyrOvMB8PkEmzrzAPJ352qTVzC7y06YB1eiOpnjr159jdOEkHSzbl/wKfO3Hsohf/Dc/QdXy8M7ffQKvOAign/3iSfJ8NOaGUkWdQZxkAc2EjnIiMM8o6MzPYJ4V5bFUe/93SmC+1AVSnumIBebLEaa5BB36uTOfE+YLuvc1z4pognzDOkgz9r80gGIDFz4YIV3rIw87eN7gPO9N+55VYGUVsAV/IxVQstfyJME2i8YKTHeVFatXGlLkRBxQPStbPqBQUFoA3p078i34oCuvugjcPowr74foBH068r0ZyAeB6Ude0muU4vKMAyrcvqxWAF6iYWNlQL4q6crnyHK6jHlMN14iYqM6JcjHKHSCSmWzFBtHXPlZEyqF6UwSXPnVZ0jXQ9x776K8ZcMqcCQK1AT5L//bn6K7OcXZv1yHUzcHUA7WbdB03BtGTYc4h+RzC7wLaGblLJ8+oztfEPTFaRYHuSF4aqkguewBFGqFVqmpAINaNNREtKkI5iUBXTTMCPIptZOUmoROvIS50LiKqHNqXPmmqai96N/woEof2L53xxG6WxFG508i63eeux3nue/aN60CVgGrwIoooFwFpwX4HYVWqOD3GV0Fj6/dgJ/5DBdYcq7F44EQTohXDEe7cDUhXrqfbHpoOwP05nd1HQ6GMN1PBm34nrdyPdZoHmE1hPiqqiBuvFzkmmYJonQKkyMv3U9WU3NXV+mxRrqfrE1aTQPTbHJ5M6Zw0pf8pd98jrwb4M73LwOO4ru7e9i5rAIHoUC8EeLmT9/D6S9vYuP6PZD2DmIzZp3yfyD/T0CD7W4r5eLYYmoOhAVCM4JpzhBYrZqSxZGlzOJv5FPD+qOh4yNalHUB0Scqxpjkj0xExRbNhLFJXcrl7AbnEW014R8SVO1wFNQI746gWFemwx5e1JA5sINVwCpgFVhhBRyCukuY97pAS0Beoqfg0cBwA8DxASU1ncJKDEormD8D8x5hPoBHmPebPmG+j66B+SEG4RC9LgGfMO95PhzHgVJckrESO8pCNmygqgXM5xnSNEGcRJjEI0TZmA3pFAViVPMc+UYRQhRdTjbEs4ZUI4gzXPzD15BeHu788G2OHa7ZPqwCR6/Ao7fPQuICf5+De1sHV6D5/4PmuNaVcemzKsHMTY4g+fNZyTHfK+g8N01F7Of/0cGVaOnXrKlAPXfk5QDH6FVMMM4eMR5iOk+nSYsIBXUrmxy1OQhquCQgWvP5wPezlRboPxpDLuRP1vsv3J6t9V4ojf3AKmAVWAUFFGsxlw68Tze+NVBo0bzwuyDME+jbCgL64t5jZQbFNsKBAkN7hPkWvKY7673GCenMhwh7Qxhnvts3fcl7ngeBeQmluDxWYxCYl/QayZHPpS95OvPxM858DHHm5YLXRs0gRENQXsPPCpz/49dQVY2737+Cmjqsxp7bUr4JCjSeizsfXzYgdu6Tb9AZRQey2/L/oOkWz9zmCgLseR2bripnQB/zwDhCLlAqKTeaB8UE/wMpzIqsVHP/tcA8tagI6nKwExUjuvIPMckeGpiXfPlM0mrozAvwC/zPlmtYA0kddPA72300QXscIzo5RN3yX7hB54Wf2A+sAlaBo1XAbn13CpBdFWsyxwNc1nVuS8FhuHTrjSvvAvI5a19CMmbB0XI9FOGdse3GtwjwbbTQReD26Mb30WsP0G2H6AR041tttFoBpA9513XhzF355dqnZ0sjDeEC4EvJjy9zkx+fZDHibIpE0gLYeGZNNMuPB90wFJj1WsMGVImbOGtE3aLCuT9fhUegv//BRZQdfuHPbtK+YxU4UgWKToC7BHqHP9uzn9+Ef0A93Mx2kli/gFS679LfuYB9Jik3kgNeTk06SVGnEDiVmxtJrnjDA4HZ8sf3WXMfazrrokfOg5psrkdCTWI68kk5QSpnLxjyecmDnlJSa5p6R1486yDwizwkmRyaFL3NKeQ3ND2z/tKtOi/91H5oFbAKWAWWXAGlACU1GUO5nGbMwF7B8RQ/U5CBbRxYn0PGh1gfy6a/IxQktQYEeWVy5H14ug1f9xCoPrrzu7oOwyH6vT46nQ4hvgUBeAml1Hesf3k+1hS/rmuTI1/kBbIsRZxGJkc+SsdI2LDmBHlx4is3Q60E5GuzA1o9bkTlgsIzn11HZxRD7u6ahauhOdcAABAASURBVF3Oszo6sLAH8rArXUIF+P+ZbIR48N55hPce4cS3d6Cax7/lgyixrF2zstNoUOuCTn2GlE59bIB1SmiN6dLHKOg4V01BWK1YDFmKo2P6aOjCC5znVYy4GENy4iWVZjrPkRdtMhoJhUC8LqlbxbZiZh5oHI02ci3Q4O4m0vU+8uf0Lb/zq2Lzt/OlnbYKWAWsAiuoADlOsTYz4YEQPwtx6h3CvZJdYr3M9s0481rLO4uQD48u1LwsijDvwIWjWwbmW00PAUJ0/BD9zhCD/pAwH6Ld7hDmfbh05JVSUGoWR7cHu99y0zQQmK+qCpJakxLmE8J8lEwQpRNCxhS5jlA5CSND45RoVIPHIK+htMapr29jeG8Tj94+g3StD4oAO1gFllWBxnWw9dYZbF45i7M8CF27/fDAiqqhWceZZ8KoRkWHXpz4jI5zMof5jEArPbU8dp8bWerAyrQMK5azD3ImIqcrn9CJF6CfFluY5JuYFpsG8EWjosmpWYGGumkcrS7BNIXLMznjcyfwXXWcgz0NdiGrgFXAKrAkCiiYes6AvAs4Eh7HPoNjJbWcMu0bn/hgW4clGxRBXpkceReu9uE1BHbdQ6D6M2e+M4Bc8GqcecJ8q9WC4zgmlOLOYTUGTRAXmJfea4oih3RB+aQzP0FGmC/dGLWTYXbBqzjz8qVJAHLzlA26m5uEo+jUGrTtuWY1vvw3vJS15+LuB29henIN5//8rbknwkFJosE/OhcCsHVTQtzmrIp45muCxIwj5ITaXJx5Ovda05mf/XsdVJGOfL0N9aiaDFkZI5a+44sRIoL8JHtEoH/E90bIePZCDnBqalbTyZdl2GIcSdn9NDd1nZx1nJ5+eYqNFNCRJxtWAauAVeBAFTiilZMdwXoZVapRRhrFVKOcwkybm0pl2nzOev6QS6hg/jSBHD48HcBvuuYi144botcOEfYGCPsDdDt8vxXAIwwIwCulDrmse9+cwLu48RWdeAH4THqskYtckwhTuvFJMZ01oOLEuykBvoBWNTT/ZKszR/4xZYT3R6bf7unZDYzPn4BeIS1kf2y82QpUbR93fnAFqm5w+vNb8PLiwAWZ/fc0EDCtWdGVdYG8Tgj2U8TVlGfDIvM/WPC9ss7pSpdm3gMv2AFsQHP/GkJ4xUpf9sWAez7C2KTSPMQ03yK0T8w+5zyYKbi/tZb9ZZ3DZbU0GDPBDqB0r7bKVpKbs4/R2fVdGRYW5l9NXzu3VcAqsEIKsH5GXWpUGQjyQE6QLwTq50FjCmzbIPMd3m4pA/KsoTkmzGuPbnwAX3cR6BBtb4BeMICk1YT9EB3CfEAn3nU948SvEtBL4yhOfEWYl7SaPMuQpDGiZGpgPuYXkjURCnNX1wyNU6BRFb8K4rza0apyUm6aco6OZrzWx8O3z8KCPGU6xo/jumvJWh93vn8FGzfuYeP6AwP2B7qvBFQ+IJVcQwdebh6VE2Ql5SYpxgZsU7rVmbkoNkMt6SVazoYdaKkOZOWsNUz5ZR8MzPMsREQXfpI+xGTRQ00x4j5PkVED6W6yMvvbQFMkVjOQdRxI4V5hpapp0NuaogxaePj2uV0taWF+VzLZmawCVoGVVIC1M00a48wbiKczL+68TJcRCPmazrzG4cI8ldQzoFd05l1JqxFnnjDf0n0YZ54wH/aGM2e+2zU917iuCwmluCyDa1n6hzSQDRumag7zGZ35JE0MzEfxGOLM54T58mlnXvGLwyKAIEpx9tOrqD0H9z+8BO04S7/vtoBWgRcp8OjyWdx77wIu/fOXCB+OCdryW3/R3K/3Pms3mP9D/j81TY2iKZATZNMiMlArN5SS1wXfk3zxmhWmuPivt9WjWVrKLSH7IPsi1wXEPGAZ5w+NOx+JM19MkFYR5OyEAH9DmG8MyPM74PhoSv7kVv2s4Jmb64hODFAF/pMfvuCVrRHxAmXs21YBq8DKKyB1s5hMrK/pwGvUmTYAz3YLZTKbrku2pTSiZF62dwe8zwRxgrwD/okjLyk2COCrLgKnZ0C+6/fRbYfodTimK98O2s9c8HrAhXyt1Qs4LKImPEh6zSw/PkOaJ4wYCR35WFJsqhh5k6By5q68U0HSbPiNbJdBckcF5OXmKXe/9zYaz93+zE5YBVZVgds/egeT8xt4+5/+gvYkOdDd0OAfKziB1powL+klWc3/RePIx3SpGZwuxJ3XORpdMRoeBDC47IEW7jVWzr0y5axZ3ooHITVDAF32Qw5Q5IxDQniP6cZH+QhJNZmBPE/JVjwla5ZhA6Hp5mjqI+t7jeLsy6KSgjW8/Qh+VuLRu+d3vU5n13PaGa0CVgGrwIopIAa28gC3peC1FRyOoYCm0satrzOgzjUkFYftAcieYL2Ol7Zf2MugoOjCSzja206r8Zs+IT5EtxWiby5yHaDb7aEdBPB8z6TVKMVlGXvZ6mEvYxpENop1Xc+7n8whPdbEaYxpPEGcSWM6RY6IAB8zCPGqhEbDmDljfN4utltWOPuXa+jylPOtH729a5dqewV2wiqwpArI2aXrf/0Bzza5dOi/gFvQVTjwsi7+u/j/RoitdYmiygzgxuUESTk1F4hmAvWsHEvCcdNU0KZSPPDCvfIGGlbYAu85D0QSlj8itEvPNKaHmnwTJo2ojiEHLzX3VcwFqWtkQ5o1joyXKRyexTz95S1c+s0XpivT6am1XRfPwvyupbIzWgWsAiungAIcl+GDMA9CPfdAwUB7RZfegHzB12xHBfClzZLgXPv6UHTjFY8iFIHeEZhvAnhNB60mRFuF6LUGCLtDhOEQPcJ8IG6855m0GsdxoJTa1/Ic5MoaNkhVVUEc+bwQmE8QS458NH4C5ks3wXaPNWhAYsAMNWbPDg8Izn16DYO7W7hDF7Potg+y2HbdVoEDU+BFK875m772sw8wuDfChT9fhTrg/uelHAKxmgfcmhVdRVAvCe1ZGSMqR4TfqQH7nKcuDQA3BeSiWVlGll22aHhAItcASP57nI8hfcdLKs0C5uNybA5OyiYzF/aKg6+537MaZrn2xqkaGhfXzYHd3e9fxq0fvftKBXReaW47s1XAKmAVWCEFhIGVpwzEux0FxwcEiwXcpYebSlz5QqMpGRV5smY1P3tgfwdulSCvFuk10pe8gfk+2k5IZ36AfneAQbhw5tvwPB8LkFeKy2M1BoH5miBuYD7PkWUpYT6eOfO5wMIUBZ156X5S0mtq48zXBHkKz2fZS4Gas3+5jrUb93H7B28jHfTkbRtWgWOngNzZ8/rPP8S5P13Fqa9vHvj+aQPy2qSnNHTec4H5KkKSizM/MfBbVClmACyuPGP+f3nghXvFDTQE87LJkZcJEoK7pNJMiy1M6cpLyHtZFUMOWGruq8wv+8+a/hW3dLCzu1WN83/6Buf/+A1u/fR93GGdp1+xzrcwf7Df0SGv3W7OKmAVeEIBMrDDWk4g3gsAl+G0AMcDBPIVPzN15oIjOWZbh/0ZFA8cGIR4R7twDcC34aODQPLj/RC9YMDooxN0GXy/FaDlt55w5JVS+1OcA1qLNI4LgK/oyEuvNVmeml5rkixGIhfaVVNkzRR5w4YVKSrivOlDHoR41UDzb1E8xe/gzJc3sX7trmnU5O6Zi8/s2CpwHBV48O553PzxO7j0uy8xPMAbSi20k/83iYZnxBpdEdxLFIRigXhxueUC0ZT/tzlBOK9zVHWJmi5+QydcE6AX6znssWblXBHK8yrjQUfEswhTpGVkcuGTgtM8KMl4liHnmYW8TlHUBRqeXWh4tnAG8g1rGlYwh13wl2zPLUtc+P1XOPPVTVz/xYe48/FbeFWQl9U78mTDKmAVsAocSwXIwUrSbOjOO4R4L1CQ3HmPLr3fBeS14ysoR23v/uOp7bf2MKEMyIMgr+DyrwVPt+HrHgIVousPtnPke70+Ou0O/NaTEI/DGPZhG9LAihNfGZDPYUA+iRHFU0TpBEk5JcRHKJ3Y5MgbJ17VZstaPduwbly9ixNf38b9Dy4hOjk089knq8BxV+Dux5cxOn8KF3/3FdrT5HB2l/9+8v+rCegNQb0i+BYEYQFjk3bD/92MQF/QvZfPagP0DcvGBfl82I+GBx8ly5JWE9M7zSR7hGmxibiYEOwj5HJGgQcfkk4j8A7ul5RU4rDLupvteUWFS//8NTau3cO1v/4QD97Z/QWvT6/fefoN+9oqYBWwChwXBRR3RLGWEyfebSnjzAvM+10FCVcuipXUGxcgfT8OvN4g24VWXKUDceUdceUJ862mZ2C+Q1d+dsHrEP1eiDZhvrXDkV+k17xeKQ5n6Yaul8C8SaspiicueI3SMVI2tJmOYNJq3BTSl7z0WPMY5B83tWt0Jc9+fgOP3jkHST84nD2wW7EKHL0Cte/h9g/fMQW5SIferWcHvOaNA3qS/zxx6LVAL0G9JMxnAvPzi0nNgTid7oIud0mXW2C+IfTLcgdUpJeuVnPbBWFdzhpM5UZQpu/4EeJyjJQHHnmd8CwDzyQ0JWTeBtw7uvnLllYjO+nlJQ/ceCbm1gPc+NmHeHT5DLRS8tGegs3cnpazC1kFrAJWgeVXgHWjceYJ7C6deYF3rwNICMx7bcA1zjwI3tjHQXF9DM2gL+9q/7Ezjz66Xoh+e4BBf0iY78M4874P13WxSiAvgmk2lgLzlXHmC0iOfJJGJkd+25mfw3ztZKhVgcY484IEErIWoP9wjHN/+hajCxsYn92A9PYx+8Q+WwXeDAXSQRc3/1ouiN3C+U++PYSdnsFuQ5ivGRWBPSe4p2UEuaA0IdRnC2de56h1CQFkPP63PYQyPt5Ew7pGnHkp10RgnhHlW4T5yWNnvmE5eWDScH+0xFEV9nGxn5kSkL/0+6+wbkD+A2xeOvXa9Z3zzFbsG1aBpVDAFsIqsP8KOKzxHIK9pNd4dOc9OvMC+fKecgEl6TaKY+xlUHOAd+jGe3AXN4JqeuYiV9NjTW+AkE58p9NFEATwPA+rBvCaDeoTbnye0Y1PECcRomQCOUWf1hEKFaFUCSqVY5YfLxjAU/TqWRJoT2KTN5qsh9i6eNr2Jb+Xn59dZvUVUAqT02u4+dP3cerLmzjxzZ1D3SeiPRq635KmUusCRZ1BctDjYky4n9D9jlFIKgsd/NkFpTUd8Gf/n1+n0A23X9J9z7mdtJhCLmoVcB9l9zFmTIotCMzL5yUPPipdmTLPSsE9MBPm6XWKcWDLCshf/OM3WL9xH9foyG9dOo39MC7YtB1Yme2KrQJWAavAcinAGs/xFNwA8LuA22Zw2vEAxfeVy7GDPQzKgDxrZY4dwrwPb9H9pO6j4/bRbYcE+SH6/QG6hPlWK4DA/MKJV0rtYbuHv4gmzC+ceEmtyfIc6fyurtN41uhn9ZQwH6NyU9SOwHwFjRnIz5rZ2bOUvpXkkF4c6paPh++cQ+3zy5APXjXs/FaBY6CAgN0mndpHl89CUs66m9ND2yv5r9R0sxsRu9W4AAAQAElEQVQCddXUBHf+b9cxDMyXI8I8/6/p3Et3kPJ5zfm0/F/vYwln2y7MjaxinhmQ7iYn2SNsEeS30nuIsk2WI0JZZah4pqBmaJaDRxXyYElkLzhawoefFbj4h2+wcfUOrv78I2y+9XqpNTt3cU/N1s4V2GmrgFXAKrAqCijWeOLCu3Tk/W1nXsHxGS4gnythagnsfjCzm5QaBaUduvI+I4DfdBEIzHshesGAMM/ohzDOPGF+4covgH73Wzy6OTVhXpz5qqpmfcnTmU+yBFE8wXTuzGdNhMKJUDnJNsxTGMya2dmz7IE0bmc+uwa/qHD/w0uogpa8bcMq8EYrIP8HD96/gMZVOPfZVchdkA9DEPnf1vwv1QL0TYmyEWc+gsB8RHdeernJ6ZiXdO2NM980BOjH/8/7UcaG25bc/Xw7d3+LjvxDjAjyW9k9TIrNmTPPslVNgcak1JhSc/OvVhYucGgPX0yLT76lI38P1wTkL5/Z122zadvX9dmVWQWsAlaBpVVAQN1xAddnBAyyo8NpxwO2XXmFVx8MyDt05D048AnyLT53EKhZik3HwHwf/W7fuPJtuSmU78N1XawKyGtCvETDBrwiyBdlgZwgn0k3lBndu4yNfj4xrlnexKhUOgf5EuaCV0hDKwEzeEWJU1/fRv/hBPc+uIi81zbv2yergFUAkJSzu9+7jP79MeSuoG5ZHYIshGL+nwtQ14RqceBNDn0VISkik3KTSQ49XfFS5wTpEo244q9VMs11NKh1hUoOIOqcZwRS48wn5ZQHEhNzM6gpHflpLiA/Rl4nqOoCtQF5OaDgWb/XKsPBLtyKM5z/01WC/H1c++sP8OjK2X3foLPva7QrtApYBZ5SwL5cOQWEOSVeWnBlUmoUnXgHHjzdgtd00KpnAC858v3uEGE4RLfbQ0CA9zx/pQAeHLQ07gR4Sa2RtJq8yLdz5CfRmKe9x0irKXIVGSe+cjI0qoRWbGRBEZWWZ67p8cOpap5qvoe1m/chDmS61n/8oZ2yClgFjAKjC6dw76PLOHn1LkHwAZz6MKFV/m81Qbs2UdMFz+sUAtjTfAtJMUHepOYzU9g9PsmBQ1lnXF+Eaf4IE8a02CLEj2kMTAzUFwT8SpfcFusU1kdSJ7Fm2eMWD3exVpLhwh+/wdqtB7j+sw+weQAgL3tkYV5UsGEVsApYBRYKsJXQxHQJ0HEHp2eBJwZBecXPFb14R3twmwC+7sBv+uaC124rRDi/q2tvG+Y948SvihuP+dDsgPlCcuTNXV2nEJiPswlSyZFHBOl+0uTIOyWIAXheao1iYywXf5365jYevX0O01NrsMNTCtiXVgEqoJXCg3fOYnx+A2e+uAmTP8//H350KA/NrWg69A3dd4HpvEoJ2FNEhHnTFSRfV3TTOdueH7JugfW0nBiQF5iX9UflGEkZIa8Sk+4jLrxmOTTLI+Vaxu4mnxYhmKZ463dfYnB/hOs//9DkyD89z369tjC/X0ra9VgFrAKrrwBbCS3wrnfsyva02vEmp837irw6S69xF868gfk+uq0BYX4I6X5SnPmdqTVKcTnGjhUu7aQmPDSE+aqqILFw5qMkMjAfCcyLM0+Yr9wEtXHmKzwvtUZ2cnj7Ec5+dp0N22mMzp2Qt2xYBawCL1Cgbvm4++FbaFwH5//8LVpZ8YI59/9t+d+XaAjRlXHmE0gPM9Nik875xKTD1PzsdbbcsH4xznw1wSR7hEm+iSkPFpJ8BAH8rI4hn9c8aGgE5Dm/5vh1tnkYy3bGMS7/5nN0H01x9RcfYuviqQPdrIX5A5XXrtwqYBVYGQUI59JG6EqjLhk5UOV6FplGXdALqhTQKAK8oh/vwdUtRgAPbbScHtqeQHxIkA/RCfi63YV0QdnyW/A8z7jySnF5BpZ40GwwGwK8hKTXmPz4IkOSJkiyGEkesaFl0JHPGza2OkWNnNKUjAqPQf7JnRzc28IlOlVjNmxbl04DS64D7GAVWAIFsrCLmz9+F92tCOc++RaK/5uHUywN8yf1ASvHikBdNDmKOoXcXEouiE3LKeuCKR30FBWBX4D76bJpLls3FaG84LKZmTcrY7NcQkfeRBHxdYRM3Pg6gWyn4vZkuYb7K+vVLIeU5+n1L9vr3uaEIP8Z/DzHN3/7PYwPwbSwML9svwJbHqvAUitwfAvHdgJsbwjvhPgYKCONYgoUE418rFHFGjUBX9d04s2NoAjoDSG+IbSDAO+H6HcGGIZr6PX6kBtBtXz/CYhfFfWk0ZQGVJx4AfnMpNXEkK4no3TMRneKvJmatBrJka9VQYivTcMP9fzmtrc1xeVffY7R+ZN4tI9dsq2KpracVoHXUWB6eg03fvo+Tn5zB2e+vP06q9rbslJBEsobOvEC2AL0cnOpKZ30UfqATv2IkJ6g0dUz6xf3vqIbklc0A4qJuaB1nD+EdDU5yu4ZNz4l1Od1Zg4Iaq6j4XZMTUKT5ZkVLvEbcvO7t37zBVgZml5rIn5vh1FcC/OHobLdhlXAKrD8CrDREJiv6caXiUYhMC8x5TSBnkYSYV4BtSKvunAagrpuwyfMB4rw7gnMDzEIh+jPYd5vtcwFr6vUa418UQLy4shXVYWyKJDlGV35mDA/mXU/yYY30xEqN0btpmicAuLGUxhQRq5i9swJ82hPE1z+5V8wObdu+pKXlAHzgX06/grYPdw3BTYvncLt71/Bxd9+jvD+aN/Wu5sVyX90w/9ugWyBbUl9EUd9kj8yfcBHxYgwn6Ju6mdWJ666OO05HXe5cHbKA4BJNof59L6Be8mPL+j4l3T3a1bEmgcO3BwfgvSy9WdWu3Rv9B+M8dZvv0DtuebAK9oYHFoZnUPbkt2QVcAqYBVYYgXEeGokxSYHBOZLOvEFQT4nyEuUCdDkCrpyyKwuXD1z5g3MI0TXHxhnfgbzIdrtDlr+DOYdx4FSaon3/smiaYqxgPlCYN448xGm0QTizCc8tZ4T5kuXQO9kEGdeYF6aXeDJhlf6yL5CkJceax68e97e3fVJqe0rq8CuFdCug/sfXeJB8Qbe+5//AL8ocXgD/7sJ2A0dc4HtnOAt9cA024T0AR8VYwPz8vnTZdJcpmpyZHREEhoBUb4F48xn9407L3ny8n5BZ76uS3NA0HBb3OLTq1ra1+GDES7zIKsKWrj5k/cQb4RgpY/DGpzD2tAhbMduwipgFbAK7F0BsrZijahcwPUBh2PD3xom/YYWNJzahyepNeih7fbRDQjwXYkQHcmPb7Xh+z5c1zWhlNp7eQ5xSU14f+zGl5hd5JoiSqbGiY+LKbI6QoEIpUpQqRy1KontxqsDj244jWcGt6xw+defoWr5ePDeBdS+98w89g2rgFVg9wrI/9DX//KHcPgf9/7/9LvdL7jPc2rCdq0rVLpEVecE+RhJOYa47mO69RMTm3y9hSld+zgf8/MJI0JKh76QnnC4XNWUhPcKmsDPJ+4VK1w+73NxD3R1fQH5X3+OkiB/4yfvIlnv4zBBHhwchn1YBawCVoE3UIEnd1mwW7FGFJB3AwWnBTjCngqQtkU1LlzpfrLpItB9dNwQPcK89FbT74fmZlDBjrQapRTrc8WFl/+h5zBv0mrK0twMKkljRPEUkiefyM2gmikKJ0LlpgT5HFqxAQYbXqXlmTvJaT4vHqppcOn3X9I9rHD/w4so2xR08aEdWwWsAntWQID+k3/ztwjvjXDlN5/veT2vu6CeA31JoM+rBHExwSR/iHF6j/EAk5SRPeR7j2ZAT9hPqwlynuYsBeR1hUYgHo0pyqImMS9W5Kn3aIwrv6RhQZCXfuTlDCQr/kMvvXPoW7QbtApYBawCy6gAuVu5ygC8S+6UUHN3nm0WVOPCaVp05rto6ZDOfGhgPuwNERLmO50uWq0Ai15rHMfBqgyaMC9pNRIl3fTsiRz5MWLCfFZPCfMxKidF7eRoVAX9ApB36gbn/nLd9L5x98NLyHudVZHCltMq8GIFluiTohvgy//qRzj55W2cuHqXhsOTB9MHXVSpMzQrxqahO98UxpmPy5FJnxkR4sfZfYwE7BlRtolI3HnCfiIpeuLMNzkdeZ7dk3Ww/tGMgy7zvq6f5ZWLXd/55V9QtX1c/fkHkF6H9nUbr7Cy1WltXmGn7KxWAauAVeCVFSDMC387noLbYvgOXM+B47pwSPWe8uGrNlqqi7bqo+uH6Lb76PdC9Lp9mN5r5s68gLxSigaNwjIP0oBKNHTRBeSl55qcIJ/lKdIsRpxOEUk/8tIAN7FJsamdjCDPRljJhW4CEBKP91JAfoNwMbz9EJIjn9i7uz4Wx05ZBfZLAdYv4/Mn8fD987jwh2/Q25zu15p3tR5x0RsD4g2apob0RJOWEeJsZJz4SU6AZ0zzLQPySTGGdGUpDr7kxld1QZivIOvQXI+sb1cbXoaZCPLhQzryv/oMRUCQ/5uPkQ16R1oy50i3bjf+IgXs+1YBq8AhKyDYrRwFx3Xgui5aLR/tdpug3jM91MiFrYPBEMNwSCd+gG6XUB+04a9Q//GYD5qN0QLgq6pCUeSE9wRxHJkbQcUC8HTic0SonISRo3FKOvENTKO77cjPVzgfCcgLxItTOLpwCtPT6+ARDexgFbAK7L8Ckm5z56O3UPQCXPr9VwjidP83sos1Sp2g0aDWNSr5o1MvsF7UuelXvuJr+aTh5+bQn/XPLla7tLPIxa6SWlMKyP+CIB92j7ysFuaP/CuwBbAKWAWWQwFF7lRwaM+7ngvf943b3u/1MSTEL0BeoD4MB+h2eggI857nG/iX5ZRSOJrh1bfazN14gfm8KAzMywWvk2hs3PikmqJQEUo3QW3SakpupAG2Qd40y1gMqtGQC8FOfXUb8YkBRhdPQq+QHov9sGOrwCopkPc7uPXj9+DlJc7/+Rr8rDiS4msCekNYr5oSEqUuUDY5I2Pk5j3Nz+UiVyngk7WHvLMaMbiziXf+6VPkYRtX//Z7HB89yItyFuZFBRtWAauAVYAcrpSawTyded9vzZx5wvyA8C6O/ICuvIk+Yb4rMD/LkRcnf5VgXkvDO4f5siznznyKOJnSmR8hzsY8JT5FLs68gfkMjaoI5w00/2ACjweur7s1xZnPbpj8+EeXz9LJdx5/bqesAlaBA1MgOhHiLh36/sMRNq7dg1NJCtx3bG6fPzZ1im7QzHPozQWudObLmjDPsbzfsM6R+kPimTpkn8tzEKtbv/EA7/7DJ4jXB7j6849Y17UPYjN7Wqetbfckm13IKmAVOA4KKPBPOzSbXTjag4sWfBWgpdpoe110gz763QGd+TWTWiN3djXpNe0OglYAf+7KK8X1MLDEgzS2EtKgSn58WZWQLiizLEWSxUjyyHQbJ458VscodcoT5jkhvmAIyNeYNcLP7mQ7znD+T9+ianl4+O45NL777Ez2HauAVeBAFNA8mzi6cBKjcyfMHWLNDaV4gH0gG3vBSqVu0ALzO0LSbuqmJm3/CgAAEABJREFURjN/T+Z5weJL//aJb+/gyq8+heh87ecfougeLshTQlBK8MQHap4klZBpHjtBTng4S6+gLeCqK2DLbxVYWgUUQd4RiG9a8Jo2fN2d9VSjhui4Q/SDNQx6QwPzfemxpt1Fi479qjnx8gVoNu4C8ZJWU5YFsixDksSYxBNE6QSpXOSqI1RujMrJUKsCWtUwDbAyz7KaZ8ItSlz67efQjsKD9y+gCvxn5rFvWAWsAgergPzf3X//IvJugHN/vorOJDnYDb5Baz/19S289dsvsckzjjf+6oPD7WZXU2iGAHtTAFWmUUYaVcrINWq+V1eAhXnqZB9WAavAm6eAMq68S1feoyvfgkuYb+keAvTRxgBddw29gI58d20G870+Op0O/FbriRx5pdRKiLcT5gsCuPRYE6cRpuaurhO68lPkhHmTI+9mmF3wytP1agHybFGe2lOnbvD2P30KGd/78C2UneCpOfby0i5jFbAK7EWBvN/BnR++DaescO7To8uf30vZl3WZ01/exMXff2165rr9w3cO16yYV7n0YWCc+VIT4oEiBkoeq9UZ0BTahIX5Zf0F2XJZBawCB6aAIsjLyhX9DEd7BPkdzryB+SFhfoh+a4iwu4D5EJ12Z9uZd13X5NdjRQZJr5EQZ166oFw489O5My/9P2c6Quk8x5nHvFXZsa+KLczlX3+OIM4gjZz0e73jYztpFbAKHIEC8XpIoH8H4b1N0/+8HGgfQTEOd5MHtLWzX9zAxT98DTnjcfd7NCuO4Kwjq1lI9SspNuLClwT4hTMv01UOSKqNc0Aa2NVaBawCVoElUUDQXcKhAz8Dd3HhvbqLFnpoOyG63gA9gnu/PUTYYfQH6PdCdDpdBEEA3/fhed4TjvyS7NwLiyFOvMD7IrWmKAqkkh+fxoiTKZJ8ilS6n9RTFEhQgW48SsxSa3b2WvP8TZxnI9e/P8L1n32IwjryzxfJvmsVOGwFeKZwdOEEHr57ARf4PyoXph92EVZ9e2JUnPniJs7/7mvc++At3PvwEqqgdbi7Rf9E3HiTXlMBmq685MlrOvEylnx5+VwKxa+ctpRM2bAKWAV2o4CdZwUVEIyHdqAYjiaQ6wBeTYe97iPQITrOED1/DWGbQZAf9IeQnmv6/T5hvmOceOmpRkIptTIK7IT5siyRFxlSgvw0nmKajBEXE8J8hEJFkL7ka9P9ZAWNBcizNeGr5+3w6c9v0PW7hxs//8CC/PMEsu9ZBY5QAbkg9vb3LyM6tYYP/8Nv4Vb8nz7C8qzSpgXkT359G5d+8znuf3wJ4sjL9QiHvQ/iyAusG0deLniV3HgJTkvuvK5ZIlbR0iQpR1mYhx2sAlaBY6wA4VsqPCj+CdB785SaDnyBeQzQdQd05Qny7XWTUiMXvEqf8qG54JUwP8+RV4rrmMcqCLYT5iW1Js9zJGmCKJ5gyojzCbJmisKJUDoJalWgUYR5pYnwFO15O8kWZv36fZz9/Dpu/+QdpP3O8+ay720rYCesAkejgAD9l//1j/k/7eDD//HXUM0L/qePpnhLuVXVNKY3ILkh1N2PL+PW999G7blHVlYWBw0deQlx48WdN4483xPQZ0UN5bB4LKKMOGUfVgGrgFXguClA+CbCK3oWCi4c7cLVPjxNQNc902tNR4XoeANIbryk2PQ7nO5J9DHrgrJtUmzElZdQSmEVBgF5CUmxEVdeUmyyPEOSxYjT6bz3mgh5E9GZT1DPe68RmOcJXe6iNPwSnJw/xLEa3NvC+U+vmhzSaGMArIgesINV4A1UoHEcfPavf47w4QSX/vA1gd469C/6Gci1BSev3oNcB3SHjvytH70D7Tovmv3g3l+sWapffl30TyA58SboxosjvwB5mVVgnl8zWzl5ZcMqYBWwChwTBZR2CO7iwPtwm8B0NxnoPtp6iK67RnBfw6C7hrXBOsJwaHLju52uuUFUa4cLv2pyCLw3tHIE4I0TX+RIswRxEmESjRDtuBFU6caoDMBLjnwD8eKhpPV4/l4LyPceTXD202sYn9nA+NwJiPP3/Lntu1YBq8CyKJCu9fD1v/oBzn3yLTZuPuCx+ov/z5elzIddDqeuceLqXVyW1JoPL+LWT97DkYK8CEDfSLmA4yq4LcBrA35PoTUA2usKfp/R4ee+gpkPdrAKWAXeRAWO5T6zWoOiRyEuvEMX3sB806EL30eAAbqSHx+sIeyuQ2Be8uP7vT52uvCu60IphVUcdsK8uPFpliJKpoT5MeJsgrSaIkc0T6vJ0KiSu9lAQN4APZ4zaI3OKMKZv1xH0Wtj663TaI7w1PNzSmjfsgpYBV6iwMN3zkHc5su//BT9B+OXzPnmfaRogJz6+g7eIsjf/eASbvzkXRyJUaGp/c7gS2mGHA9wCOwzmAdaoUKwptDqA15HPgOUwzHsYBWwClgFjoECCsrshaIzr7QHp/HhzZ35VtM3znzHWXvCmR+EA/R7IRYwv+rOvLjzC2e+EGfe5MhHBuajJ2A+Ns68wLxWc2cei5bEyLj91I5SnP7iBhs44NHbZ1EF/vZnduJNUsDu6yorcOun7yM6sYbLv/0C7XG8yruyb2UXR/7sZ9fx1j9/AZMj/+N3oJWzb+vf9Yqk6n1qZsXmzDjuhHnjzHfU3JlXM5gn1Ht8z2V1bOZ7ann70ipgFbAKrIgCrO0I8Irw7miX5rI3A3h68D7aaKkuAqeHtttH1w8hXU/2ggF6QYhum+91+FnQQdAK4Pst7Ox6ckUEgMC7hDjyEpIfnxPiMzryaZYgKWLG1ERWR8h1MuuCUs0vdoWAPJ15PKc1oQh+mhPkb8LPSzx65zyKbpvv2odVwCqwagrUnoObf/U+D8qVuUOslxWrtgv7Wl63rHD+T1chN4S69aN3cfuHb0MLQe/rVp6zMqlqGTzhCcl/b0pALm6V/uJrfiUy3VSABDgfmzg4LuB4gIC7FwDi0gvgOz4gIK8UeD4ayzfYElkFrAJWgZcpoFjDKc1nA/KeyY336jb8umdSajoOod0boh+sIeysYdBfw3AwRBiG6HQ7CIIAruuacBwHSqmXbW5pP1uAvLjx5kZQeYokienETzBNx4T4CQE+QulGcydeIL6GVtJK6Pn4+bvnljWkr+XOOMJDgnwWdp8/o33XKmAVWAEFFNJB1zjQvUcTnPr6NlQjB/IrUPR9LqJXVLjwx29oVNzAtZ9/hNvfu8y68BDaAFa7BuIpu4B8TZCvUo1iqpGPGzMuYw15r573Jy/zgcs9I8FTxXWemcG+YRWwClgFlloB1mIC8vQiFMPRHh35FrymY2A+0CHaakA3fo0wv46wu4awN8RAYL4fQi52bbVaKw/y4CAwLyAvF7yKK59lGeI0wjQeI0omSMspMj1F4caE+RS1U0BuCkXfh+PntRBcKR+KLc7pr25icHcTD967gGStz3ftwypgFVhlBSQXfHxug2fZzuHUl7ewfv3BKu/OnsruFyXd+K9w4to9c8O7++9f2NN69rwQq13pjUaiIbBXKVBEGvmIQagXmC8J+LXc2XXeBSUXAdjsPRF4crAw/6Qe9pVVwCqwEgrMajaHzrzSdOY1YX7uzAfoY+bMr6HfWnvCmd++EdQOmD8uznxZFMjozMdzZz4SZ76c0JmfonTEmSfMK4H5ag7y0kRIPPuFn/z2Lhv7m+bOh/F6+OwM9h2rwEor8OYWvvY9nmk7h8nZDdM71Zt0QayXF7j4z19ieOshrv/1B3h0+eyh/hCktqVPAhM1THpNmWmUAvNjjWKizbQAfpVrSKpNU8tS311MC/PfrZGdwypgFThiBRQtCWXA3YWrfXg6gK87jB5deMK7G6IXDNHvSAzQ6/B1p08Xnp8HHbR8wr7nGTde0msWAK+UOuI9e7XNixMvufES4sYX8/x4AfgonSLJo1mPNc0UORKUyFDzWdx4DZ7bVRrf1TRIQ/fWbz7Dne+/g/jEAFgxjWAHq4BV4KUKlJ0W7n10CXXg48znN9CKs5fOfxw+9LMCl/75a4R3Ngny72Pz0ilo5xDrf1a8xo2vCPGUe+bAc5oOvKTbCOCLzoplUpIj7yo4HCu+xi4GZxfz2FleQwG7qFXAKrAPCmgHSrtwCPJOQzBv2vCbLgJJqZH8+LkDvxZumPz4sE+g7/bQ6XTQogsvF7cqpcilah8Kc3SrWMC8gHxVEdXzHHEaYxpPGGPExQRZPUVhnPgEtZOjURUMwit5ZovCVy/aA8mlfe8//QE3fvo+pqeH0NTsRfPa960CVoFVVUAhHfZ45u0ieo/GOHntHqRnl1Xdm+8qt5/luPT7rzC88xA36MiPLgrIO9+12P59LtUu12ZgvgAkjSanG1/FGpIbL+8LtDseoHzAayl4bQXlMVwACt85ON85h53BKmAVsAocsQKKtZkSmG88uALzdOVbchfXJkRHEdz9IcLOOobhOsL+0HQ32es9C/NHvBu72fxL51nAvOTJl2WFvMiQSPeT0WQG8/kEKV35GcynqFWBRmBeNdD8e9nKg2mKj/79b3D7J+9ifO4ELMi/TC37mVVgxRXggbpA7cN3z+P8H7/G4O5oxXfo+cX36Mhf/MPXWLtxH9d+/qG5T4ZcO/D8uQ/g3QXIawUtqTW5Rplok1JTCMzTmRdXXpHGHbrxrq/gBgpOCzC91Siw9cN3Dlz8O+exM1gFrAJWgSNQgLUYqzEFZ+bKgyAvufE6gG9gvo82QnTcIaTbybAznLnyPcJ9t09Xvot2u22cedd1oZSsDys9LGBenPmyLJDlAvN05hPCPCMRZ76JUKgYlZOinsM8IC3KIp6VIIhSvPd3fzAXu27x9POzc9h3rAJWgeVU4PVKdef7V7B16TTe+tVf0N2acmVST3B0DB6tNMelP35LkH+Iq7/42OznUeyWJshLFSwOfL0jzabOtMmLl89Mao0PA/AC8gL1DuHecVlixfiOh/Mdn9uPrQJWAavAISqgYP6MC+/DqwNGBy268G0VousOCe5r6HfWCO5DDIcchyHkpk/S3aSk07gEd8dxoJQ6xHIfzKYW8C5OvAC85Min4sQnESbRGPHOG0G5MQE+pxNfQi+cePXdDXMQZ3jrt18gXetDuqA8VNfqYGSza7UKWAV2qYBmPXn9r95H1Wnhwu+/gp8Wu1xyuWeT6wAuEOSHtx7g2i8+wublM0dWYCX1MJujmfsOuAHgdRS8roLfB4K+QhCq2Xt05AXsoQCzHHY3OLubzc5lFQCsBlaBg1VAQf5IonAI86724TZtwnyXMN+HdDcpLnzfX0PYXsOgt47hYA1hf0CY7yEIOK/n4TjBvOgtQL+A+bwokGQJonhqYD7KxkirCQpEKJ2ETnw2g3ksLnZ9Ocy3khzn/vStSI4H719E7XuySRtWAavAG6RA2QkgueT9zSnOfn4TqtErvfdypvHCH7/B4PYjSK81m2+dPvL9UdAwMO8DbkvBJ8i3ehxLhECLQO93AYef0YvCNqtW6EEAABAASURBVMir3RXdwvzudLJzWQWsAgesgKmzNKDkjzDvND5hPoBfE+bRI8yH2878DOaHM5gPBea7eGOc+SzdhvlYnPl6ilxFdOUThjjzPI+7cObZgMxSbPDMIL07nP7iJgToH757AQUb9Gdmer037NJWAavAiigwPbWGmz96B2f//K3pg31Fiv1MMdvTBG/97isM7m+ZHPkjB3k1LyLHiuF4Cu7CmSfIC9AbkB/wfbr17g5nnk0hdjtYmN+tUnY+q4BVYJ8VYM3G2krNc+KV9jhFgJe8eLTRUgR0p4+2G6LrDdD1B+gFs+i2++iarie7Ji8+aAU4Lik24sQvYtYFZYnZ3V0zpHnCiJAUU8RysWsVIW8SlEhRqxyNKonvFYNHRXzGCwYvL3Hymzvobk3w6O2zkDtDvmBW+7ZVwCrwhiggZ+fufXwZ7/wvf8Lg3uYR7PXrbbIzjvDWbz5HZzTF1V98hNHFk6+3wn1eWmBeeYAAu9cGfIbXVnAJ8R4BX953+Lk4+HjFwXnF+e3sVgGrgFVgXxRQWpl0GtW4cLUPr2nDb3pozXuo6XpDk04z7K9j0ON0f4B+r4+d+fEOz0cqpSCDUrOxTK9yCMjPIL6CXOSayl1dJUd+OjZ3dRWQz5sIpeTIK0mrKaBVzZgBPGV96e67VY31G/cxuPvIXBBm+5J/qVz2Q6vAG6WAuPOjCydx5defoT1JVmbfu5sTXP715/CzAt/8zccYnzuxPGVfNE0cOy7gzN15x1ec5msF0NeSB/Y6OHtd0C5nFVhlBWzZl0EBBaUdAr0Hp2nB0wLzXQPzbTVEz18jzK9j2NvAoL+GsEeY7/cNzLfbbYgTr5Rahh3Z1zIsYF7y5IuyRJaniAXmozGm6RhJOUGmpyidCIseawTmJZ1GKwH6FxdHNQ2Gtx/hxLd3MT5/EtPTa9DHUMMXK2A/sQpYBV6mQOO5uPazD1kvOLj0uy/hltXLZl+Kz/oPx7j8my9YBWrjyEen14+kXIo4LvHcjSu+yxDX3fFBd17BacHAvLynwEGeJDj5qg8L86+qmJ3fKmAV2AcFFKs9hzDvwtEenXnC/A5nvq0G6O1w5sPe2gzme6GB+SAI4Ps+HMeBUlwXYx8KdeSrEJCXEJCXKA3MZ4T5GFPCfGRgfopcRyicmDCfoXFKaDTQqmH5BeYlOPnUQ2kNafTOfnoVk3MbdK42YHuueUqkF7+0n1gF3hgF8n7HAH3//ggXPvl2qfe7f38Ll377OeqWhxt//QHMmcYjKDFboe/cqnIA48z7IMwzOJa0G8X3ob5z8ZfOIKt46Qz2Q6uAVcAq8PoKKIK7w3DhmAtbW8aJb6GLQPVh8uL9AfrBEIMuwb0zQK8TotPuoR10IDnxAu/eMe2tRgBeUmsE4PMiR5qmhPcppvPUGsmPN458HaNoUlTICe8Vo4aGgPzzAX7n9yY3hbr8m88xPbOOrYun0Ljuzo/ttFXAKmAV2FZALogVOD791S1IbH+wRBMhQf7yb75ERXPn5o/fRbwesnSKcbAP6S9ebgDV8KRFXQJVBhSJhtzVVcZ1ATQVy/C8apnFUxIOIBCvOP26IA8OXB2f7cMqYBWwChyIAo9rKgVnDvIBvKaDlu4ZkO84BHe68P22dDe5huFgHaHpoYYg325jJ8TjGA47Qb6sSmRphiiKMBqNsDXewjQeIZGbQekpCp0Q5DM0fNZKWgqNxfhl0sip8g/+8x8QbQzw8O1zaHgq/WXz28+sAlaBN1sB7SjIDeTufXARZ/90DX2C8zIpIuV569dfoOwFuPWTd5Gs9QFDxjjYgdWuwHxTAwLtdapREeSLqUY20pBxlc5hXkrC+SEh0wcYFuYPUFy7aqvAYSiw7NtQWtGRl3DhaB+u5MfXnRnMg+67M0TPoxsfrGHQW8PagOOQ7/Uew7xLF3mRUrPs+7uX8jVNA3Hlq7JClmWYRlOMRiOMCPOTZIS4GM/y5BET43M0qoJGA62+u5WQPPmP/3+/QdZt4+73rliQ38sXZJexCryBCtS+h/vvnkc+aOPCn67Cz/KlUKH/YIS3f/k5im6A6z99nyDfw6GAPGaDZrUrrnxT6pkrHxPiJxrZVmNgviTgN3TsNds+idlSB/vsHOzq7dqtAlaBN1cBAXg1331FoHfnMB/Mnfku2moO8/4aHjvzawj7Ibodfh60t5354wrzC5Cv6wqSI5+afuQjjCeE+Yk482PC/ARZE9GZT2cwz2cKSm3ZqkCCk895OI3G+3/3CRQ/u/7zDyFuGyft481WwO69VWDXCuRhF3doAki3j+f/fA1OTUt610vv84xao/dwjCu//AuKvo/rP/8A2aDLjUgNx9EhPKS2lRQbXdFOKYCKxzdlDOR05vOxNuMq05B5XlI173tJnX1fo12hVcAq8MYqoIiNSjvkTBeO5MbrgODeRavuo40Buu4Q/WAdg+46wt4aoX2IMAzR2+HCL6BdKXUsdZS0mpoNooB7nucQeJ/1VjPBeDrCNBkjyaZIywhZmRinPo9K5KMG+aRBEWnwbUieppzmldO9bOOe0cqpalz83ZdoTRN89S9+AH1M9Xxmx+0bVgGrwL4qMDm7gVs/ehfr1+7i5De3IWf79nUDu1kZK7mQIP/uP32Kko78tZ9/D3lfQH43C+/jPKR5FgWLVBtda0juu+MDXlsxAMdT5j02h9i+k+s+FuF5q3Ke9+a+vWdXZBWwCrxZCgjIw4WjPbjah9sE8Jsuo48AIbregDC/ZmBeUmqku0lx4d9omE8TCMxLbzXjaAsRYV4ueN2G+TRHFlXIDMwT5CO6QYlGnWuYU7kVf2KasePhlhXOfHYD4d1Nulcf2tSaHdrYSauAVeDVFdi8fAaP3j6HU1/ewuDeFpQQ7auvZm9LcFuD+yO8TUc+J8hf/cXHyPqdva1rP5ZiecREkVQbThLYAZcA77UBr6Xg+gAc8P2nKmYc3MDNHdzK7ZqtAlaBN0kBBfMnQK9dAr1PV77N6MyceTUwznwYzGA+7M6d+X6IBczLxa47nXml1LETcKczL/nx0nNNFEeYRJNtZz7Op8iqCDkteJknozOfjWvkPI1bRAT6VBPmQZgn0POstzQoC6HkplDSj/zarQe484MryLvtxUd2bBWwClgF9qRA7bm4//5FFKxPTn9xE0GUcj2HA6ty8PA2Hfk87ODq34ojf4QgL3vdAJJG01TajNnwYeHMOwHMtHI5ozwUnyQ4OsiHc5Art+u2ClgFjrsCivUYgwDvGID36Mu34NGH99FBy+mi7YTo0JEXV74XDNBrS4Todfrotvl5u4MgCCAg77oulFImjotyAu+LvPiqqlAUBfI8Q5qnjARJFiEhvMfZBHE+Mek1RZOgRIYaBWraP3VVo6ITL268hKTYSEi3aHKaF2xcRC+nbrB24z42rt/Do3fOIVkPQTFhB6vAMVXA7tYhKpDTDb/78WUEkwRnPr8Or5DTggdbgLWbD/DuP/wJEeuyb+nIH5o5weMUMUkknUbG4Osn9lTxFUNSbKSveLkBlNvGzJn3AMedfc7nQ3k4h7IVuxGrgFXgmCmguD+Kp1odqManC9+CKzd90l1ifB8dNYS56VOwjmFvHeuDDQwHQ/R7ITqdjoH3RZ/xSimu63g9BOAlmqaBhAC8ceCjCFM68JN4DOlycpJsISpGSOoJcjVF5cVoWhlUUMLrang9wO+q7XB4CheUS7MNFahvCkBO90pjoxqNweLuruc2MD21BntTqOP1u7J7YxU4agXkPhV3ecZv4/p9nPzmDuv/uZNwAAU7cfUe3v6nP2N8dgPXf/ERik5wAFt5dpVSnxqIZz1LLwUmuJvyntS/khPvsSimbu6xfu7Mo63g8n2B+8Nu1hzYYXcK2LmsAlaBuQKkSU7Js4JDkPcI8i1GAF9gXvfRNik1a7P8+N461oYbGJjuJvvo0IlvtVrGiXccB0rJmnDsBoF5icXFrguYn0wnmEZjSJeTk3QG86nAPKYoXYH5HGhXcDt6BvEEem8O9G4L1GsG8DNnXkOzwVEE+fDBCKe+vo14I8T4/EmbJw87WAWsAgehgOTPS8rN2U+vYXB36yA2Yeqyt377OTavnMX1n32Iss3K70C29JyV0oUXcKcXg7pkHVvDXPAKvi+tlbjuYqx4HcCX6AIy7XJa6mjHV1DOc9Z7gG8d8uYOcE/sqq0CVoFDU0CZLSkok17jwWla8ObOfAsEdjVA153B/JAwv06YH4Z83eNnnS6Cp9JqcAwHAXmJhTMvue9yM6jpdAJx5ifxiEBPmM9HdObHxpkvvQiNn0G1S4gz7/fUDOilseC0u+3Ma9SZxsKZ74winOZp76IXYHTpNGrfO4aK2l2yClgFlkGBhibMvQ8umbN/l3/zGVr73P+85ORf/P1XePjOedOLThX4h7vbGhB33uTE0ywxYwF6vg8FiPPu8tjCpyMvRouETPvGmVdwWP1amIcdrAJWgeVSgLUXazAlMc+LdwjvJq0GBHOnh44bousPIDnx/fYA/Q6jG6Lb7qEddBC0Avi+D9/z4bouFo68Umq5dnWPpVlAu7jwi7z4LM+QJLHpqSZOpzA58cUESTVBWk3n/cbHKJGiQo6aU1qxxXAkNJSrTaPgsNHw2Ej4HcDrMtiAuHwt78lnnSLDhc+vQlNX6W3i0Bu+PWpmF7MKWAWeUGClXkg9c/On70HRvn73P/2BY/3a5VckaOmF68IfvzEX29753mVULf+11/udK2DRzQWtJVAXMNcnValGlQBlommcgMaJhrj1LCJbQkA5DBezOppjtQh5XwFmJhzewM0e3sbslqwCVoHVU8DUS9qBmoO82wR04Tvwa4K6DtFxBui11hC21xF2OO4PEYZ8r9eD5McLxAu8S6ze3u+uxAuYX4B8mqWIpYcauvCjyRYd+BGifISkHiHVE6J7hFLFqNwUtVOgURW0qrkxNhh8Bti6cKwovuMpuAHgEeJbdOdboUIwBFqMTqvG5W+/hVdWuPfBxcM9FQ07WAWsAm+yAnJB7Jf/zU8xvDfCFTr0r6OFAfnPb+DCH7/GvQ8v4t5Hl1AF/uusctfLSm0r1x5JJwMV4b2MNKTXsELu7DoFZCw3h5KUGzSsnbmAQP2uN3AIMzqHsA27iWVTwJbHKvAqCmhFk4GhHTjSf3zTgld30Kr6CBCi4w7R94cEecJ8dw2D3hCD/gD9fh/tdhuSHy8gr5SCUrN4lc2vwrwC80+48gbmY0ymY4wJ89OEMF+MIDCf6fEc5hPUTobGyaGdEpqtBNsI7u7smRMAa2jHA9yWgt8F/B7Q6jMGCjwBgss3rmG4NcbtH76N8pAuDjPlsk9WAauAVYAKJMM+/vKv/xpnPruOU1/f4Tuv/hCQn6XWEOQ/vkyQfwvVYTjypqiKdK5gLnItYJz4IuFYgF7u6soQh146HND0WwzESxW9CLOOo39yjr4ItgRWAavA8irAig4MgrxiOAbmg21nPtADXGMYAAAQAElEQVQhunTm+611DOjMD7prCAnz4swLzO905pVSUEot766+Rsk0a3iBebmrq0Sapia9Ri52HY1HmMRbmNKZj6vxzJlXU5ROjCedeVo+kBbicUFELgPzc2feXzjzhPlL92/j/LfXce2/+BhljzM8Xmzfp+wKrQJWAavAixQYn9vArR+/h8u/+gs64/hFsz3//Ubj5Fe3ueznuPPRZdz+/mUc3jU/8/aI1a50JFAR5h878wR6gnwhQbde0m8E+FnVQ+L5O3N071qYPzrt7ZatAkupgJpDu9O0CO3t7R5qAgzQcYbot+i+d9cxHKxDeqjpm+4mu3jTLmoVaJeLWuM4htz0KYonmMZjjAnuUT5GQnDPMEHhCrjThVc5GnHgFe0dNND8wx4GcbE2rt1j4/cpvv7f/BhFdwfIs1GS1UpjI6eN6xKQXm8k71PG8to0SDxukHlk3j0UwS5iFbAKWAV2KKBw++O3kJwY4N2//yO8vNzx2YsnnbrByW/v4PJvPufZxSu4/aMrOKzudCX/XS5sldQZk14j9/HINCrWmVJ3gnTsBgqtkNFVkOuTxFgRg0UCSzY4S1YeWxyrgFXgCBVQkD8HShx43Zp1N9l00dJ9tDFE11kz+fGD7jrWBhsY9Iem7/hut7udUiP9xyuljnAvDmbT4r7LmmUsPdQ8AfPRlO77hDFibCHKtiAufKYJ805EF54wLyk1qiTGS348aRpC3rLG3YeiizW8/QhX/ulTfPMvfoh00H1mYQPpXL2uATk1LL3elDGnM83XPKPMz1gISJh5n1mDfcMqYBWwCryaAnXLx7d/+z24pcZbhHO3rF66Aqeut0H+Hg8Ebv343UMDeSnYDOZZLwrESxSsH+nM1zmgWXS5wNVtA3Kdkul4gGCvXMA0bdK8LQLLMTjLUQxbCqvAHhWwi+2bAgrKrEtpx+TGO3Tm3R3dTbYxQGfuzMuFrmvhzJnv9frodmYw7/s+pLcapWbrMis8Rk8C8hILmM/zHEmSYEqYj6IJxJlfpNRsO/POFJWTolJ05gnzcqGrVg20ejWYVyTvwb1NXPzNF7j1o3dNt3BPS8tZ2BLxwVWLu9TQZSozni7maWJx5jUbWuPM83Mzr6yA0zKyYRWwClgFXkeBrN/B9Z+9j/6jCU5/eQtORUfhOSsUR/4UHfm3fvsF7n14CTcF5A+5zZD6T5x5qSPFmReIrwn0DUNAX2DeI8C3QsDvKXgB4PoK4thLUSWes2tH9pZzZFu2G7YKWAWWQAFFhGcQ4JUJFy5a8HQAHx0EqofA6cN0PekN6coz2oNZ15O9kBDfg9wEKgg4v+9DXHnHcaCUwnEYBNwlBN4l6rpCxfOwckfXvMiQZDFi6XaSEWUTSHqNRFpOkTcRCiRzkJcLXRe91jTQEHv8FSias/YfjHD+j99gdOUMxhdOPisv59n5pjjz0lCJM1+nQEVnXnJCDdCXBH4WQRqtncu8CdN2H60CVoGDUUA7CpMz63jw9jlsXL2L4d1NnuV9smJyCPhnvryJS7/5Enc/vgzjyB9FeyHFkjqwZl0oIdPynpTFAcGd0Qb8LkGeY6eloBywbQOgsHQDi7Z0ZbIFsgpYBQ5YAcXaSNFiUNphZevB1S24TQd+3TMpNR13gJ4/RD9Yg7jwpoeacICwHxLgu2gFLePAu64LgXccw2EB8dLdpMQsPz7BZDrFeDLCJB4jysaIyzHSZoxcT1GY7iYT1G6OWpUwLjzYQqjXE6i3OYHcbTE+McDmW2eg2Wg+s8Yd21hMivskwM4z2mh4Cln6TjY9NaQaAvni3ss8z6zLvmEVsApYBfaggFy8uvn2WWTDLs5+dh3dUbS9Fkm9Offnq7j4+y9x60fv4OYP34FWi9pqe7ZDmZDNys2fnBbgEtS9DtDqK7RChYAxc+MVHB9wPAXlAkphaQdnaUtmC2YVsAocoAKKEM8g0DuSH9/QjZeUGsJ8gD7aTrgN84PuEIP+GoaDIcIwRKfbQdAKsNOFV0odYFmPZtWalDtz42ts58cnMaaTyQzmoxFhfoS4GiFpJsgwncN8Sjc+w/bFrkpj9re3/ZC7u0q3b2UnwOaVs6h9tiovWJV8DRKm1eExBDeMmUOvIa58ndGhT7Tpfk1OKzclZ+LjBauzb1sFrAJWgVdWIO93cPejy0CjcfYv1xHEGbyiwkWeWTzz+Q1c/6sPIDeEwlE2G6Rfh5DueDApNOLAS358MFQIBgoG5tuA4ysYkHcog2Is6UOKt6RFs8WyCrxhChza7rJG0gyCvOLY0S4cOvNe3YFHmG/pPjrOwMB82B4aZz7sDWF6run3Z858a+bMiyuvlIJS6tBKf1gbWsC8uPIC83meIYnjuTM/huk7foczn+lofiOoBLUzy49vVA0BefB5Fq9W+iBKceaLG2ahR5fPoGzTRjKvXvak+H3MPhdX3sB8BUg+aJlpA/LSb3IluaFyetnC/Ews+2wVsArsmwLxRmiAvbM1xZnPbuDyrz/D+rW7uP6zD3Hvg0v7tp29rkiaLIF0gXW3rcxN+Xxx5gnyLXHmTXqNgusDAvyOAygGlnRY4qItqWK2WFaBlVRA0Yl3GC7B3YMr8C558bqLFnrGie/6IfrBEH0CfK8dotvum2gHHbSDNloEeLnAVRx513UJjFynmsVKSvJUoQXe67qGwLvJiSe8p1kyy4tPpoiyKeJigqQcm24n03oKA/A6QUVfvlY5alWiURW0QLxquIW9k7KfFTj95U34aYFHPG1d9Npc3y4eajaPNDyOC8hpZC9QcCV4OtmhGyWNmHzOrw9QeHLYe5GfXI99deAK2A1YBZZWAVYuk3Mbpu7aIMQP7jyEOPJSlx1KmaUemwdPss76hpfX842zeJAwkC71JB16AXePfokr4QMvrSexXIOzXMWxpbEKWAUOQgGlHQPybuPDawL4uoNW00dbD9CVHmp8yY1fxzBcx6K7yV6XkD+/g6vruqz4lImDKN9Rr1NAXkJAPp/3UBPRhZ/GU0yiMUbRFqbpFkx+vB4jd6YoJT9eZaid+YWtqKEhAP/6e+OWFU5+fRu9RxM8fOccsrALio/vHJTMwRaLY0caJzpOcrq4RbcpCBVadJ78PngKGTy1rCA5o0rJMgwuxh3gBB87p/nSPqwCVgGrwKsq0LDdePDeBdz5/hV8/S9+hK23TkNvVzivurZdzj+vuxYAr1kly9lJqZoX722vSeo+hhTJhMNP5PV8DE7znZV4SJF3UVA7i1XAKrDKCijWSo726Mr7cE1+fAct3UOgB+ioNfRaaxh01rEWbkBgPuwR8rs9dDodBEEAceMdsTBWWYQXlF0gXj6S/PgFzKdpijiOIN1NTqIRxtEmphlhvhohxZgwP0HhxJAuJ2s1g/lG1eARE153cOoG69fv48TVO5CGMF0jfSu1+9WaWTXEVXIDQHJB2/M80GAABAL0PIUsnzl06WHmn61ea0UHaxazd+yzVcAqYBXYuwJVy2c9dh7Ts+vQB92G6Fk5pR6DVGwC8hJ8X8uYAU5DBtZ7fECZJ77hMDgtZywhYwm+tSoPKf6qlNWW0ypgFdijAmruzDt05l1x5psOYb5PmA8J80P0/DWEBubXCfNr6PdCiDMvMC/pNQLzSrF22+32V2S+BcjLWGIB89J3vMD8NJ5guoD5dERnfoRUz2C+XMC8ceZLaML86zrzSmtIF5QX/vg17n/4FqITA653D7pzEccD3XcYNz6gM2/yQAXkJQjzXqAg85ivddHAgcOLpvmRfVgFrAJWgVdVQBx6bSqaV13y1efXmpWfLMZ6TKa1jAnxMganTcjnEjIrQ4pmwgEE5iUE6E1gNQYWfTUKaktpFbAK7EYB1kysgZR24czB3au7BPce2ipE1xsYF77fGSLsDjEM1xCGIcG9i8A48D5cnhoVF14pWddutrk68wiwiwO/Mzc+TRM68BEmkzHkpk9ROkZcENyrMbJmilxFKJ1k24XXqoJAu1ZsITi1lwtbX6RYexzj7X/4BA/ev4Tx2Q3gdb+DxVfIsaxKGqlFgO+BgzRyTQWUGSPSyEcNigljqlGmGlUO1NIvPU88mN3lMvZhFdhvBez6rAJ7VmAO6VKPyQ2gStZjhdRfHJcx67BEm654pR5rpNre84aWd0FneYtmS2YVsAq8mgKKfDYPgXlNMK/b8A3M99F2QnTcoYH5sL1GB36Iwby7yW63O4d571jDvOi5E+gX+fHT6RRjwryk1EyzEaJijLQmzOsJCsSo3ATSd3zjSEoNqVZJ67GfGA/Tfdv7//kPGF0+i0dXzkhR9ydMWVleM+Yq1Y7gpAC69DdfE9zzaYNsSyMbaxRsBMuYIJ9p00e9zCPzyiI2rAJWAavAUijAqk3KIaZETVNC7p8hdVc2biD1WTEH+jIFpCtekz8/X0aWOy7xBsL8cfnq7H5YBZ5UQBgNcopRO3DgznPj2/Cq7g5nfoh+aw39zhrC3hpmfccP8DyYf3Ltx+PVTpDfmVIjMP/YmR/Rmd+a9VizcOa9BJWToXFK0ONhaBPg834oE0Qp3vvPf0R0coh7Hx5At23y42AYd55jHvVtF1saQWnkSkK7uFnpFhtBgXlxtuhoVRl2NIKKi6rtZe2EVcAqYBU4agWkDpMy6FKjYj1mnPmJhgF5gfkE5v26YF1WH0OS5847DPuwClgFVlYBAStFwHKgxI0XiAfddd3icxstdBGoPtpuiI6k2PgD9AJGO0S/G6LX60Py4oOgDel2cmeKjVJqZVXZWfAFwDc8v1rTuimrEkVZIM8zZHmCJI0RJRNMkzEi6Tdeup+spsiaCIWOUakUtQF5ceUr7Hd6TUCQv/ybL1C0W7j9g7e5/gPUXVbNMF8txwud5OKwpmSDl7MxJMCLS19KA0i3fpFqI59TQsi8kPZQYrECO7YKWAWsAoetwM46iNNSNwmwV1KPEerFiDCpNRXNF55Q1Y3MdNiFPJztOYezGbsVq4BVYL8VUOLAC8BrwntDeNcd+E0PQT1ARw2xuKh1GK5j0FujEz8w8L7ThVdKQSlliqbUbGxeHJMnAXhx4KXf+NT0UBMjiqaYTEcYTTcxSbcQlaPZRa1qgsJ0N0l4VzlqVUKrmnFwSZatJMOFT76BEPKtn7yLA+/t4Tnfq3ztygXcFuC3Fby+gvI5o4LJla95erpK9Sx/nmNpKKWBlIaTc9mHVcAq8JQC9uXRKCB1mePCXNjv+gpee16nyQX/HbCOU5C67mhKd7BbdQ529XbtVgGrwMEpwIpJYL7x4YgT37TRIsy3mhAdEOY9Anx7DcO+dDfJ6X5oYH7mxAfwPA9yoauUTyklo2MVmudeJZ6A+SSG9FAzmfcdP0lGkItd02aMzCHMOxFKJ0Xt5CalpnFqaBwMzPtZgXOfXoPHsfTDXPveoepvvnF5YkgDJ42f21FoseFzW3yTpWl4Wto48zuAvqbr1ZSAuPScxT6sAlYBq8ASKMA6i+2Y4ymY5pzqsAAAEABJREFUuiwAvIDTHaDFes1nODQs5HNwVhyzwTlm+/OG7Y7d3TdZAQWHdZJDkPfm+fGdmTPfDNBWQ/Q8Anx7HWsG5ofGme/3+k/kxyuloJTCcRsE4mWfZFzXNbadecJ8ZG4ERWd+solpOnPmEz1CrgjzKp7DvKTUiDMvaTVaVrWv4RUVTn9+A8E0wf33L6LosOXZ1y3sYmX82uWrl3BcRdcKdOYBcebdFswgufQm5SbVqFLM3PmcID8/bW1msk9WAauAVeBIFWBlJtt3ACXhgfWZgtsGBOK9Hl8T5j2aFI6DYzkc0906lt+V3ak3WgEFJfAuTvx2Wk0AX3fQUl0ETh8dL0S3NUC/PWQM0Gv30WV02l20A87X4vy+D4+OvOu6EFdeKYXjMAi0SyzSasqyRJ7nSLMUSRYzIiS5xBRJwSinSOvp47x4ZKiQo1aEeJRoVA2tGmj+wcT+qeRUNU5+dRO9R2M8unIW2aAHHNb3gOcPygGUNIB0svw24HLsEegdnqo2wc/MPJgP+398M1+xHVkFrAJWgR0KsK7hSVbJRIT0RCPR1IB0Qyljk+7HeWQJqaMcHzCOfMAx4V2MCVfGLiBnIGUeHMPBOYb7ZHfJKnCMFFDY/jM58j7cug2v7qAld3BVITrOED1/SIAfmtz44YCOfDhAr9dDu92GXNgqAH+c4H3nFywQLyEOvIS48EmaYDqdwvRQE40hF7dKl5NxOUbaTJCrKSo3hrmDq+lusoJewLuStc9bB5ncx1BNg42rdzG8/QijS6cRy02hHLPBfdzKq69KsQiOBzhsCA3IdwC/rxAMFHh8iFZPweV7bltB5lPSMDqwg1XAKnDMFTjq3TMgT3hfQHxdEeQLQC503QZ6mUnB1E0ODQivDXh04l0CveJrqd/ohR31rhzo9p0DXbtduVXAKvBaCiizNJ+1Mr3VuI0PtwkI81268oR1hOi6BHdvDf1gjTA/NN1NDgjz3W4PQRBAYF6ceAmllFnjcXoSkBdHXkJg3jjySYppNJ31HR8T5tMRonxkupvMmikKRCgJ87WToVZ04xVhHg0oMjT/cBADG5zhnU2c/PYOxudPYHp6HdpZkiqYPwvFgwqHDZ8bwJya9gnw/gCEeWXA3pyuplvvch7lKRzDn9JBfOt2nVYBq8DrKEBfhVUnmlqbLnKbYsdYpgX0OY9SGsoBXKmj5MwizQeHY9eDeR+KY4aMcQwH7vox3Cu7SyuogC3y8xVg7SMgzxrIkRSbBcw3XbSaPto7nPmwPUTYWyPMryEMQ7wpzrzotgD6xcWu2878dIyJOPPpmDA/RlxO5s58ZGC+cjM0xplfpNUQ6A8I5vubU5z79CqiU0OMLp5C4y5P9SuNoDju0vB5PCUtrpbfA1qhgrjzMu3JhbFsHB0fkHllGdHehlXAKmAVOCgFBOS1gDwdeePOcyyuvIkS0JXmE7euYOoll/WTOPML80HqK3MmUc3m4fOxfDjHcq/sTlkFVlYBRXPYYbhwtE8XvgVPt+E3PQQIIX3F91tDhB0Ce3eIfnfACNHr9tFud9DyWxAHXkIpBaXUyirxooILuIsDv50XL11OJjGd+MkM3JMR4nwMuYNrqifI6cIXchdXlaJWORpVQoN2Dp+lFdDz8Yu2tx/vt6MUF3//FYpeGw/fuYClceSf3jn5uTDkZ6PEqfdgGkiHTrzjAoqvlYzBQTEWD7anIqNpeDkteayLkPdNLObdr7Fdj1XAKnD8FJjXH41AO2FdusKV/uLLWCM3N4DSkPdM97icZ1HnbAsh9dLO2P7geE84x3v37N5ZBVZLAWVceIcg7zJ8uAbkuzMXHgN0vSH67XUMe+sY9IYI+wP0+33sdOEdxzE7rZTUaGbyWD09DfPiws96qBljNNnEJNlCVIyQNGOC/ASFmqJUCSpJqXHmKTWqIV8KxrPlOGB1/DTHhT98De0o3P7eFTM+4E2+/ur501H8GTn8DSlXQbkwIT8teV8CCrOBEvIBaVQhJzZ2Bj8w78/mtM9WAauAVeClCkh9YRx4+i2mN60cKBMNgflyqlElQM336lKb7nFlXlPvvHStsw+P8zOr6+O8e3bfrAKrpoCiK+8wXLiND68J6Mp30apDBCpE1x3Oc+MJ8/01hL0BgT5Et9tFe36xq8C8UlzPPFZNge8q7wLm5ULXLMuwDfNTgfktTCQ/XmC+HiHDGAWd+dJJIPnxs5SaCloJcX7Xll7/c7eocP7PVxFECW7++F00Hqn49Vd74GvgTwcC7ALxAvAmWHR5Le/LxWRqZykI7WCYhpjSmrG85rQ0tPJ65+x22ipgFbAKPE8BqSsa1htNpdGIMy93ciXM5wR5ceYLToszr+nKi3tvzgCyrnneut6k95w3aWftvloFDkeBl21FEGgWCvM/7RDeJVy68R45iY48WnARwEeHz31IbnxXLnRtDejMDxB2h+h1Qkh6TbfbQ6fTQavVwnHstUbgXaJhDS/pNVVdoSgL5EWONEsI8xHidDrrsSYZIcrGSMoxMj1FjhiFuPIqI8yLK19CqxpsJnDQg1tWJkc+vPsIN376AaqWf9Cb3L/1K0BJOBzvgHgBeRP8DBLAtiNvGlU2wjKWRlZOg8uYXxvkPYrOmbmAfVgFrAJWgRcpQDCXHHmBdZMXXwCVOPEZxylrbnHkCfKmTpFKhfPbigXkhhcJat+3ClgF9kkBtQPWHTiNZ1x3pyGw1wGnAzrwbXh1By3pblKH6KgBeu4Q/UDcd7modR2DcGjgvd3uQHqoOY7gvhBc4F1CAF5CXPg0TRFFEabTCaZyUSvB3XQ3WYyQ1hPkaorSjVC7KR478DUoPmaVvan1OX3wD6eqzU2hNq7dxY2/+gBFNzj4jR7RFqRRFWCX09713EUrI41iMouKTprcNZbHYDD9QvMrkTb4iIq7nJu1pbIKWAWMAuLML0C+Yn0i0/KBXK/jtRVchs/wOoB53QKUq/CmD86bLoDdf6vAwSqgyJKKm1AcOwwXjvYYPiG+xQgYbbgEeb/pwm96dOJDOvFDdN01A/OD7hrWBmszmO/10SHMiwsvQO+6LpRSXP/xeyxgXtz4nTA/mUwwiceYJCNMsi1E5Qiz/PgpCjdG5aSonRxaVYwG9HJA4XFYg6obnP7qFk58e4eO/Puzm0Id1saPYjs8RpJT4rqEyWWV/NY81sjHhHmeGi84XdNZM/PMnXtpsI+iqHabVgGrwHIrYMwBHvDXhTb1iZzdkxK7voIbKCxA3u8qwjzgtBQkDRBv2PD07jpPv2FfWwWsAvulgJqvSJElHSieCFPaJcgz6M474sw3AR35NqPD6KKle2gjhDjzXY8w3yLEd9cJ8+uE+QHMha6d9nZKzXGFeQH5RYgzLz3XLJz5yU5nPiXMP+XMV67AvKTUVNCqYWjIHw5hUKRU6Uf+xLd3ce97V5BsDA5hq0e7Ce4yxD2TtBrJZa1SQC5Uy+nMS8gFa/K+JuxLX9EyP7+Qoy203bpVwCqwlAroRkMA3tQnGadrDfGrHMK8R5h324DXUZjBvILrA8rFGz84b7wCVgCrwHcqoDiHmgG5yW93Oe0Syr3H0fhw5uES0j1NQGf4ugMfXbSURA+B6iNw+mi7ITpuHx0vRNeXGKDnM1pD9FocBxwHfL/dR6fdRZtufBC00fJb8D0frsvt045QSuFgh8Nbu8C7gLs48VVVwtz8KUuRpDHiNEKSTxHnE8TFGLH0F19NkTURCp0wUlTI0TglGiVRQ0D+UNNrNLB+/T5OfnMHD985h+nptcMT76i3NP8Zbv8cqQXYKAu4m/xXOvIw7x11Qe32rQJWgWVWQOoQ5QASjgu4noJL990LON0GPAH6FuD4DA9QnEfmxRs+OG/4/tvdtwq8RAFFaF+EAwUXjvZNuAR2h666W7dNiozXdOisd+DXXfhN3/Q+026G6Oh1ojxDbaDvMLwNhP4JhK0NDNonMOicwLB7Amt9RiixjsGAbnw4MF1OLi5sdV0XSrEsDBzDQUBeIF4ceAPxaYo4iTBd9FCT0IHPR0jqETI9RiE91KgEtXQ3qQpoZ+bCC7wLMx6FRMM7j3Dmy5uQu7tOzm5AH9Pv6mltZTcdD3BbDGlo24DXVnDpnnlsgB02xI4LQAEmYIdjrYDdOavAayigXGXqEp/1hx8q+CHg9ziW6CrCPODQpZd6x9Yn2B6c7Sk7YRWwCuxQQBHk5aXik+K0a8LRHtxtkA843SbEz4GeIO8xWnUPQRPCwHyzhi7W0VMMZwN97wT6/gbC1gmEwQkMn4L5YbiBYUiYHwyegHnHcSChFMvCYKGO1UPTwl3AvMmPpyMfxRHG0RijyRYm8RamhPmYMJ9iglxNUToxKsJ84xRoFGEeDWYgL88ShydR/9EEZz+/jujEAKMLJ9G4zuFt/Ii3pLirDt0zh+BuToEL0HcAaYwN1PuA46ojLqXdvFXAKrAKCigHEAPA6wIBYT7oK7R6gM/XHusVh/WL43JPHIZ9bCuwynJs74SdsAocjAKKq1WEeMeEQ5BXDIfuvKtbBHnCvPRGU3cM0Htm3KU7/5Qzr9cJ8xvouRvoM0L/BELjzG/Qmd/AsEdHnrE+d+aH4Rqk5xq5GZQ48zsvdFVKsUzH77GA+aqqZuk14swT5ifTCWF+cSOorW1nPqczX4gzrzLUC5hXNYU5XIjnBtGeJDj356vIu21svnUGtU+bWj54Q8I0vtxlj26Zx4ZWgH5xkZpMOy1ASeN7PH+6sINVwCqwfwo4rCvkLJ9PZ75FmPcJ8ybEmed78pnD+kbZ+uQJ0Z0nXtkXVoFjo4DC7M8xIK60C2cO4k7jE8TnMD5PldkG8aaHVtM3znqgB+hgiI4aouusoeuuoe+to+9z3FpH2F6fwXh3Ywbk/ZNYD09izUA53wvXZy57OES/N0C/G8L0C9/pocvoSC580EHQaqPVCkx4ng/XdeE4jgmluBeM4/K1CLRLSG78k+Aem7SaKJkgSseI8jHiaoKsmcCAOxKUILirArUq0agKGnTilcD7Ir5Lpf3/3E9z05c8mgYP3z2PKvD3fyPLvkbFAs5DOYBDCdwAPB2uTLgtBdP4uoB8Dg66wfZFbnUBSD/SEk0J6KM5JmOp7MMqYBU4CAV44tX8X8v/d83/cRk30lc8/9elLpDPWaFvb1opQOqK5wY/Y+MOOzypgPPkS/vKKrDqCij+n88CmmO5YNXkuruEeg+OgLwOOA7g1m066h1G10Sr6aFVh4wBYX6IDtYY6+ipDfRdhseQFBlJj2kT1iXXnY76GiF+gxC/MTyJE8NT2Fg7ifU1uu1DwvxwiMFgwAgRhn1IbzTdbhfiuLfbbQRBgFarBd/3DcQvQF4pheM2CMTLPslYQvLj5Q6ucRxjGk0xjSeYzLucFJhPqzEyPUXhRKicBLWTw0C8IglC4uggXvbDLUqc+fwG2uMIdz9+C2W7JW+/uSE/WYZyFaRPaJdAL+FQFsfHDOjZ4mE0N9YAABAASURBVMh33zSaMK9hup/LOE4ZMi74vjTwR/vVvrnfod3zJxWwr/ZHAVbX9DtQV/w/zxly4yf+n8t7AvNSnRug35+tvZFrYdX6Ru633eljrYCivacI9Q4BXuIxyDvaJ8i36MwT5BtG3YFvosdxnyAfEuQHaDdDdPTaLN/d2UCPMB9KEOYHJkXmhMl3X+sR3OnErw9OYYNxYu00ThDmN9Y2CPQC82sE+SFBfoB+P2T0DdA/D+Y9z4M7d+WVUsfyGxKQk2hYi++E+SiaYHEjqMniYleBeUwgN4Iq3RS1EpgvwaYAWmkTRyWSW9U49e0dDG8/xJ3vv42i1zmqoizVduVn6ziA6yu47XmIM8/XDiEfMgP47ykNuTh04spnQJnSnee4kff4GWeB3n6SCRtWAavAqiogoN4Q5OX/W24gJ+OGQC9n4eQzCbNv5p/eTNmnV1SA1e4rLmFnPwgF7DpfqoDip0+GwuLP4dTjcMSJ1y4ccePhcexxyudUaxamu8g2fHruPlFdooUeAgkdoo2QnwzRUWvoOIR5dx09QnyfrnzPX0e/xQjW5yk26xh01zHsbTDWsRZuYG3A6XAdg3ANYThghNsAv9ORf9qVP84gL/C+CIF4udC1qkoURY4sT+fpNVNE6WQW2RhJMUba0JVHjNJJUD+RG98Q9Gj18BlHMCgeiKzfuI9TX93GvY8uI13rH0EplnSTClAuIE682wJM+IDjzd5XCiR5Pvj1NYR2SbERd76iM28i52ds5OUzcexMI28beIpmH1aBFVNA/m8Z8j8sfcfLfSbM/zoP4OX/Xu5NYVJtWBfIPEdUna+YqC8urvPij+wnVoGjUEARziUcuuouHAFzicajm+4zWvDMRadtuHTUPYZfd5901fUQHawR1QnizgYWKTJh6wQGwQYG0oMMY613Auv9k1gfMIYnsbF2AusmNjgmnA/WMBwMDJBLeozETiCXFBlJjxEQl3AcB0qp7cAbPgjAC7hLbLvwSYzZRa0jTOIRptkIcTVC0oxhUmpUhMolvG+n1JD4WMuLE78scq7dfoRzn17D/XfP4+j6kl8WNfZQDjVbRkbmN1IBNSG+ysSh1yhijqcaVazN+9Lg8ydAyp8tZ5+tAlaB5VZAE+LlgLw2/9sai//tMoH5v65MSh3/pRueYSXMy/+3LLPce7XcpXOWu3i2dG+WAgrK7LAiyDucZpiLVgny2+kxAYFeok2o7zC6jB5a9SJFZoi2HqKj19FVG+g5G+i7J9D3T2AG8ycwbJ/A2jzfXS5Y3SDMb0iu+zbQz2B+OFybp8iE20C/gHkBecl1lxCQd10XEkqx7AzZDaWUjN7YEFATJ76qKsxgPoXJj5ceasZb/yt7/8EkSZJmB4LvUzNzHh40eVZlcdpdTacJZoAZYIDBDe52FzjInezdidzt3e9aWYHcQW5vscDOYCDADIDhzWZ6mlZ3cV6ZVZmVGcQ5d7N7T909MjIysipJEI8ItfAv1IiameozVbWnzz5TQ71dQ6tXQ3tYowrfQB9NDKyNketiHPWRuiEyG9N4Z5gTFKs3NnHpl+9j8/GzqF0+MyepOn7JmFUNr77rhj/IeMOndTIMWxn6JPNyvZGSJ1KQZdO6ND9F4fiBHlIcEDgsBFhPVbdT1usxlXj/1E2udKzf6qyPNM9tUue9aj8l9IeVvJN4HncSMxXydBwRMJJ3pZuhv3ErdCT1EYyqvCOZj2RpzpP5WC+vep/3EpJxmVYhoV9APq2ikC6RzC+hhGWUReijFSzEq1iQv3t+daLMk8wvltegjzVJmV8hkZcqv0JlfmVpBUtLVOYXRearnshXKhXMlHm5yMhE6KXMy0TknXMwY7qnptycZruLzPd76EiZbzVQa9SozG9Nlfk6utvK/JTMe2V+Quap3xBG3h0g4+wR/RZu1fH4z95B48IK1p84f0SpOP6ntR1ZyPjgRb6z/oZPtU7K3YCK/EBknjf+cQ/wyjz32Sb0nA+/04hAyPOxQYBNdTrOfN0ds15LmRehH7ZvK/Peb54deaSA7hXc5Yhb+GOD7p4JdXuuDSsDAg+NgG7Vhsmfg3kfdoUk5XKXmSrtzocJnAi6xmz3lkecFRCjiJzMSsg7WZlhGQVXQSGqoBgvoJhUUYoXUWZYzjGkVXJL8JZnOLVyfhEVWjlfRaXAeIUqyvkFlAuyCsrFBZQKCisMyygWSigWaYUiCoUCCvkCRNqlwMtE3GU71XiReJkZc03DKZ3UIEuJn7nVDIYD9Eng5Rff6bbR6bXQ7jfQ7tXR7pPAD5vojVvop20Msg5G6GFsA4zdEKmN4FV5qIk/ekBLW01c/vk7aJ5Zws1nLgKn+DrjESYPm2M9cYDRXMQwMoDzZsa7OiAlXm43KRU9zYM3e28sChltTooEwhQQCAjsjYCqqa+nnLmjzrKK+z0U7jBVfS36beHfQyHAJvSh9jvRO4XMPRwChumfJ/ARiXxEsh7TEqrpOVoe0dTfPR6XIEu8ql5GPl2gLaKQLZHGL6NkK1MXmRUq6qsTF5nCKhaLa1gsUVEvr0IuMl5Vl5uMRpBZXsOyVPXFJSwuLnpFfWFhwSvqUtWLxSlBJ0mfEfMZKRcZl5nZw2X+FO8lEj8zudRouMlOp4N2q4Wmhpts1VBvb05U+CFJPBoYuCaGro2R6yF1A2Q2QmopMoi5ZXOFZqHZ8US+Wy3j5rOXkDk3V+k7Volh9VIVs8hgMRDlDXEJyC8YcgtAXOA6rlcc5WtGBCbhfJULpS9YQCAgcDcCxlXmDOaAKDbWcyAuGnJlWpXG0Nf1HDB5Od5A+qAfwvRwCLiH2y3sFRC4jYCxCsqgMNOcI5F3JPERQ5L5NIGjRWmehL5AEl/0lpDQT6ziXWQK6SKK6RJK2TLJ/DLKbgWVmXuMf3l1lWR+FUsk8/7F1YU1rFTPQC4yqyTzq8urWF5ewbLGd68uQeO7i8zLRUa+7jIR+p1K+04yb8a0Tw1heiAEROalyss3vt/vQ2S+1SaZbzXQaIvMb6HZ3YJedu1ldU/mB64D7x9vA6RujMzGPOd8EbZct++J/KiQwzoV+TSOmMa7fmHF/SJggG7wMpeYv8nnSoYcb/CJbvC84Ws9HLYnEfmM//gD5qt4bKcxzAQEAgI7EJjVcxJ5lwBx3pCwbicVsNNuSMpAUjC4HODUsXfw7QIpBML0cAgIwofbM+wVENiFgGXGuuhI4GmIGMZwmSxBlEmZl+UReV/3Igl9iVYmkSeZT6tU5qt3KvPRCiqyZHVbmfcj0ZRWMRnffQ1emV8kqV9cxQoJ/bKU+aUlr8yLzIvIy8rlMkTk5TqTz+ch2+ku45yDzMx25Sosfh4CIlmz7ZqXMr9N5nd8CKrekjK/hQ6V+V7WQD9qYujaGJuU+ZlbDZV5S2eHO/IwHgxx+dX3fDrWn7qIYSHx8+HfwyOg6mUOcNHE4rwhFpmvmFfnY97gI8KseP4sIu9k8XqZbjoLhX5b+BcQOLYInPCEG2AOkOru1GnPsZ4XgRzreUEdd9b5qABE3ObjMK7iI0wPjYDLpRUkaRlxWiKxEsGSFRCNaSRdkVdTRcBkObhUlsB5khaTsEVTcwxppHO4wxCmY4GAMZXGK8drmMmi7WvssgTOK+s5EnGVAxrLR5wWfdlJWH5ycpPBAvKoomhVlNwiStEiyvESKskSyrllVPLLWCisoFqklVawWF6BXkBdrJCcV5axSKtWllAtL2KhXMVCqYpyaQHlYgWlIsl4gZYvoZAvIp8reMslOSS0OE4QxzHiKEbkLUIUTUwkfbeZMa87DGG6LwRE2GVS4We+8d1eF+1OGy2S91angVavgfagThW+ge64id50vPgBuhO/eJC8cy6D1PgUt11r5oemuXGKC69/iKTVw/rTl9AvF4iP0cJvXxAglKx+0A3cRUCUAI439igPRIQ6md3sc4Bxu+IZAOM//hCmgEBA4AgRYFM9eXkdGPUx+egbw7HecxnyAZpebGUcpdDX3Ri+fjvVc9ZpH04VeRhjyRiE38Mj4OTakB9XkRtVkIxlZZL6MudLiEdFxGOGY4UFEjlZHhFVVreD1FsWkcjT9GxURJBXx7xh+h9hOiIE7u+0k6vl//vrF8Gxs+ZHkbmDxPP6i8SzPCQsF8m4jBzLTJ7lR+WokC2hhCWU3Yq3SryChamqvuj93Una5es+Hdt9Rb7uVNVXva/7KpZnI8gsVjFzj5GiPnOPmanquVwOUtWjHWTdzBCmw0EgTVPMiHy/3/MuNU0NN9moeZeaVreG1qBGIl+HVPiBhpuMOhhHPYzdEJmNwQbDW4b5myzNcPada1i4sYVbT19Ed7EMhPKFfZ9UZWUO0A3f8UYfk8yLyCcLQE5uNwXAkeSbTeKAIcIUEAgIHA0CarBlPDtvAxgPAD9aTTuDRqvR/PZwstOHrL5uR4A65S42WKx54z8g1Gfs2+Ty2aJ3b8iNF0jgJ2Q+GZc8iZ+ERc4XIdcIqfXxtlKf84TP+WEDI14TmieCbJkzXiiugTf91zLCNJcIGK+SsSst47Vjh8ymnTPnFXleZ3bcIn/dC3yCo/JQYpkoIWEHMMdyk0+rKKRLKGbLKNmKt0q0goV4FSLzVQ0HSTIvX3fvHkMyvyJ/98UzWF2SrWFlaRVLi1TqF5ewWF1EdaGKmXvMvci8lHgRejODmc0luictUTNVXu40sp73j2+j2WyiLjLfqk1fdK2hMxaZb2KAFoaOZN71kZLMpyTzGfQndKZ3Bs3OgVmWYfnjm1j54AbWn7qA9triHKTqUJNwqCdTtfUWAY43+ahgiEtArmKIy0CUN79eRAAGKC4YIkwBgYDAkSDAJhLeqL6Ph5lX5TV2vIaVHVGdT6nMa7jZNJ0kz0grZC4CJqHBTdeFqox9m1wxI5nPqshnC7QKctnMykiyMnJpieHMCoiziUWZFHoacqR/yYTYI+Z8NLEpsTcuGVvfSej8nJbBufszhOmhETDuubcZ8d+26bVyiHgdI0RU5SMS+VjG6xv7a1701z7Jir485Fg28iwreZabAsuQrIQllGwJ5WgZZarylWQFldwyFvIrqBZoxRUsyr2mwpC2tLCC5SpJfHUFS9XlCYmffnH1fom8Y6sgMzOE6eAQEImXzVT50XjkPwTllfluZzJqTbOGZqeOVr+O9rBOZb6BftbCwDoYRT2MReZtqsxDJF52cGl+0COLyFc/2/KqfP3SGuoXVh/0ECH+gyLAamsOkLkYiHJAUjRP5hVGecAlk+2Kw2YL25OKDy2b2naR4rKf344YZgICAYFHRoD1SnVNdSsjUU9HGcYk76MuCb3/JkTmXW7GVOu1HXzC6c/pAHXGZarjMs3fVZ8RpkdBwC0vLWNleRVydVj1KukZrFAx9VZdI9lag/yal8qrWCyvYbG0SmK2CrlNSHFdyK3CK7BUYSvRKsqOZqso2YoflaSYLiOfLiE/riJHFTcZLXhFNxmzszBmJ2FqkVctyfG6AAAQAElEQVR+85iEOYYJXDq1LIaj2VQxNk8+jfmeGWdP7W+CgceE+Dji5EjChV1E/KKpqh7vcI/JeewXeD2qvC6LKGRLKGEZZV6zCq9fhddyIVmFrm01v4bFIgk3r/ty+QyWK2ew4keQYbi0hhUq6stLK1hmOdJwkNXq4raLjBR1WXE6JGQul4PcY6Soy2Yk3Ex5AMwmIcI0NwiIwEuBHwwG6Ha73je+2W6g2aqj3twked9Ce1BDLyVxd00MXRsj6yJ1A6Q2pMmlJp2b/NwrISLypY0Gzr3xEbrLFWw8cQ4skAjTfCIgssD+JMkDiQQf8Q9lXc7rAzX9DNqWUjn05GM+sxBSFRA4PghkfHjPZnxM1X2oetZiXWtj6loDSI3P2NSD8cxh0nQ63s8nP4Tp4BFwSyRiK7LlNU/oV0jQVmkri2sTIr/AkOYJPQmdiJ2sWiDZy9NE+mgigGWS+Ypb8aSwhBUUs2UU0iUUxlT/00WSRxL5cQXJuIxkVPauGvG4yLCIyI8/fpvMO5FQkVJZGsM8UY1gcN4wJfQsKwDX4FRO09xnRgSICzHyOBEv53FLfKcoGqtzlCfOBVqJVua1qJDIV3l9FnmdaFhGyZZRdrx+0QoqvKYTMr8KddwWS2tQh05ju6+wk6fyobKy7Mn8MpY8mV9Cdaqsy9ddJjI/83XP5/MQoReRj6IIMjO77ysXIh4+ArvJfKfd9i+6NkTmW1todGvwKrzIvDUxkH+8owpvJPNuBNIqGlt4/j/81N//GQuNDi6QyI/yCW4+E8aSv3/kjiamyLwe5Y97JBRUBUfegHGX1ie5GGRQHKRHk75w1oDAiUFAzTczI7eZlPVqxDrWb4rMZyTzrG8D1jeS/IydZzXzuqWbM/iQ+4Xf4SBwpzK/fAarVOdXZF6dX5sQeo02IlVe6jwJfZVKrch8laq8bCFZ8+p8JVolGaTZCkpYJkmULZEwLnnimPfqvMi8rERSedsiP3JOgeQzD5fKcgwTOCrNRvMhSOY9iXdgUQFIYsE5nMrJfK5thsEUFzfFKhKZn76oHBPPeFwg3kVaiUS+TKvQFvjUpIpCtuSfopSwwuu3Al3HhXhloswXVlEtrkH+7sssA8uVNZaJM/DlhB2+FU/mqcwvL2GizFe3lXmReanyMhF6EfkkSSATkXeO15E13sxgZj4/4d/8ICAiL9PLrv1+f1uZb7WbEJmvNbfQ7NYgZb6b1TEgmZdvvJT5sVfmSeZtjMzmm1HlOn1c+NX70Iuvn73wONI4mp+LEFKyNwIZm3+ShxFV+EEHkL+uFMMRlXm9hCelMB1lCMr83vCFtQGB+0JA9YwRGUCd45TEXR3nYQsYtEjm2Ykesw5mw2nnmRHNAcYmVCHCbR2HNblSsYRSsYxyqXLbipz3toBKcQHlmRU4X6iiQivnFS6inF9ExdsSKjnO55ZQplWmVk6WuV7buD5hfFppZnEVxW2rcL6CQjSzMvLutuWsiJklKGBmcZaHLGIYkbxOSOykE+Cy2HcGdoY2Va9vhw4mIiwD533pM+I/M84e6G9yHuN5TedXOrxFTNdtc9t5Ud4SKJ/Kd4z8BAsrIIciEuHkSshZCQXiN8FzgdjKqigR7xn+s+tUTnhtpteukue1yi/CX9eCwurkeuvaF6u+LGyXCZYZlZ1SqYwiy1Fx6k6TpwIvE3mXibxLjZfNSPxOIo8wHTkCIu0zE3kfjYZTn/g+ev0uuv0OOr0W2r0m2v0mOv0GOoMGuqMm+mkbg6yDofUwsj7GJveanUSeLfyR53DvBPix5H/xDpL+ENdfuoJRLtk7Ylg7VwioRHlyQUIvIiGV3quGVOWHVOs1osZMKZyrhIfEBASOGwK+srHzTE0mHQNyXxuRwCucdZZn5N1FgDmyGcfQJoZjNR3fxBLyOxNvZhDRkkVRBJnImEzETCaiJqVV5K1UKkEmFbZSqUCmYQWr1SoWFxextCRbxvK2Kw9V3eU1rFD9X6X6v1pdg2ypdAYTW8MSleBFWWEN1RxVfz4BWKD6X4lXvWpcdqso2QpKWEYxo6XLKKRLyI/lylOl4lzxbjzJqOyV6HhcYljEZDSeAiL/FCDPMEeyL0sYxrCU5klzBPOEmqUROw37PBnPI3MMec40YjoSRFkOUSrLI2Za46krkvKRjMvIjSrMa5V5XvT5L2EFZeJRjlb8ExL5u1fza6gSP2GpEWSWKmeoqK9hp4vMTFVf2vWRJV1Lma6vLD8l5wlV9TiOfZlwzsGMaaftMyjhcIeMwIzEp3yOOvOP73S60xFq6lTha16Bb/Wpwo9q6KV19K2JYdTGyHVxW4VPmXKaqfXn7Jz/otEYj/38XeSbXVx/+QkMi/k5T3FI3h0IOMAiWmzQJKIhlVBD5PlRNUbwaiJUHGWKFCwgEBC4bwRm1caT9tkCq5vR9CJrlDfkKjb54FvZELEJ9UNPOpAfAGA8bwjTQSNAyO88hZnBzCCyFkURRN5kInIzIi9yJzIvE9kTmZeJAM7I/MJCFdXqIgn9EpaWZmR+Fdsv2spFg2R+eWqecJZJ5EtrWCytYpFEtJpfhbdkFSKoC9EqyjI3Ia8lktgillHIlqZ++SLyC0imfvkxSXxCi0mGI1qcFj2hj9IpkfeEOQeXJnDeLSViGJFYOxABAAwz47Jxfr9/xnPIeA5/nojnjifG9EQ+bUznmEZCr/QnzEvCDoryl0uryKeLPu8lLEOdm7IjLvEKKskKFtgB8r7u7BQtEVPhK3/3ZeK+XF3FyuKq72Ats5O1tLjkr5U6Ybp+Ml1PXVtdY11vXX+ZyoLKhsyM6Z/afqNz0o83b/kTkZciL5u41HQmvvF+uMk6Wp0aWoMtdEY1dFOq8WjBk/npKDWZoxKPFJkn8hmzJ2Mwpz+XZrj0q/dR3Gri0y8/iX6lOKcpDcnaCwHjSjY9vE8B5gBwhV7AG8sNoAvIHUCuNlLvPREBp/kukkxg+AUE5gwB1RkZNRooVPJY10hZ4BIgLtBKQFI15BhGBfPrfZ10gCkuwnQQCOhWW9ps4uxbH+PJH7+uS3L7NGZG8A0iajOLosgT+iRJkMvlvIncieSJ7In0yXYS+SpVedlEmV/CMsn8yvIKVjRqzsoZrOoFWyrzKySWKxoZheb9sUXmZSSgUuarU0K/kKM6T0LvlXm3grJb8eS1hGWUsmUU0yUUaHkq8/nxAnJUrhMq2LJ4VKIqLytOiXyBYZ7KN40KuCNxdiLyVOUdVXnbdsNxUxJvuD3tnL+99sHnpsfJFBrPE5HEy2L49Hgin5ums8D0y4oMy+yolJFjHpXPQraIYraMElaIyTIq0QoqJPPq+PhOEPFbLJ7BIjGVr/vKwhms8EnIisefhJ7XY5nXZmlxGYvseOmaidDrWuqaynSddb117VUG4jiGyoRzzpcTM3vw7Ic95gqBncq8yLxGrrmnMq8hJ7PGtjI/3qXMZyChx6zVn6tsbidGI9ece+0jLNzYpCL/JHrV8va2MHNMEFCzQ7PI4GLAzOCVeU/mM4wGGcbjjMr8pCxmkwDHeApJDwgcCQKzuqPQVyPVOwfWO4OUeH3cLbdgiKXMF7g+AozbZTCEaZ8QyPX6WPnoMzz+d2/i+T/9KV7+Dz/E83/xc1x8/SMUa20Q8r3PZGYwu9tmJG5nKHK320T67rQESTy1JIectzzyuYkV8kV4yyksoZgvoVQo0yq0SVguLqBSqqJSrGKhtIiFMq20hGpZRkJaXka1soJFWZkhrSorcr2ssIyFPI1hObeEcjK1eBElWjFaRNFVvRWsCm9YQF6WVZBLy0i8lRBL5Zdi7lX+/KRz4OdznN9ps20Fv0+SlngcGo+XRwUFHrtoCyjovFHVp6OcLELpq+SXmF4a01stLUO2yPzIlM9qeQlVYiBMhIfCiT97xWMmDIuFkseyQHzzuQLxLhD7PBLir+sR85rEJOiy3ddw5zXWvJltl4m9S01YexwQEHmXEj9zqen3e+j2un7YSb3c2uo20O7X0Rk20NWHn6TEZ20M0MEIPYzRR8q5zCYvt2ZcyjyB90393EOw9t6nWL36GW48/zg6S+W5T29I4B4IGGAkDS4Bohzg8kBcMMRFhiWGOUMUG8wZZpMnIylI8GkqqjObRQhhQCAgcBcCNq1Cqm9RDF/fkqIhKrCusc5FrHu+DnKbc4DRYAjTIyBgfHJc2Wjg0i/fxfN/9jN85Q+/jy//4Y/w5N+8gaUbWxgV8rjxpafw9u98FW/9w6/hvb/3pT3I/CMk4H53NTOYGRyv/Myk+spyVP/z+TxkhUIBMinEsnK5DJnUY1mVavJt9X8Jy1T/V5dW4V15ls9iheq//PJX5MpD9X9pYQ1LFVppFXI9WZyOyrOQX8VCjpZI2V5FOWLoVrwfegkrXv0upMuQEp5Pq14Zz40rXiWPdyj/sVx5aHKJmdlkXQkJ4yV8WpCTqp4uopguwavqtoISzyVVfSFZZTpWUGV6qkzbktIpVZ3p9qo687FCVV35W1lawfLiMhYXlyAMhIfcY4SPsCpOX0YVnsJ1Rtadc5CZGcJ0ehGYKfC9Xg+dTgci8X6EmsYWmp0ttAY1dNIaqXsDA2thaB2MjSTeDZFOSbzQm5B4zR0PW7q2jjNvXfPDT7bXqmBDhDAdPwTUfDmSdRcDcd6QkMBLHczzcX9hicsVQ1wARECgKeM/mne7STlPE7nnHJk9/3Mb/4dfQCAgsBMB0QSaOcBFtBwgIp+UgRzrnK9jicEcJk2pIUwPgUDSG+Dsu5/gub/8Bb72v30P3/rX/xUv/8cf4dybV2FpilvPXsab//QbePW//S5e/71v4MNvv+C/hdJeraK7VEG/UgQvwUOceR92EaGURVEEmQinLEcyL8vn8xCRFymViaCKqIqwykReq9WqJ7KLJLRLy8tYFsFdXp2Q+Nkwm4trWK7SFlYhV5NlP7zmGhZJlhcLqyTOJM8k8hUReZLpSryCSrTiCXbJllHCCopYJvFewuTjV4vIpQtIxhVMCHoJMQm8zBN4KvaxtwKVeBq3JeMSEk/kyzzGAgpTMi8XoRKPXXbLkw4Ez+07FfkVKG2LM1/3yhmfh20XGf8C8SqWlpYhIi8chIdwEUbCSpgJP+EoPIXtjNCbGcwmtg+XMhzimCEgZV6q/HA4RL/fR6fbIZlvodmso0Yy3+jU/HCTnbSOnpHMuxaGroux62NsQ2Q2QoaUNmFAxyX7lfU6Lv76PdQeP4PG+WVk7Ngel7SHdO5CwABdvohEIioYYiqFSdlQWHQoLjvkSOajvMFF2J48kWeRFYnXPDJDNrXtSGEmIBAQ2EbAOEeqAHDGWJdUp+IikLB+xSXAsY5F7FBrGxyjGaC4CNM9EbBxioWbdTzxt2/ilT/8Ab7zr/4E3/5Xf4yn//oXKG61UL+0hjd+75v48f/9n+Jn/+ffwZv/+Bv49OUn0F5ewLCYxyifwziJef8S2LdPQ/hvLxzWnJnBzODYAgsvjAAAEABJREFUGs9MZHNmIp8ioTIRUhFTEVSZyKpIq8irTERWhHZpcQnLJLfLiysk8yT0JPErtG0iT3VbH75aJJnXx48WqXpL/a6S0C+QPC/kVrAgQk9CXY5WIEJfdiT1tkxCv0xCv0RCv4hCViUhr5LQV7wl3u2mPHG/yYoMSyTxRdrtMElLXF9m/AXuu+CPUcyWUNKxaWW34n3d1aFQOpQmn7biCnx6K6vwL69Wp/ni04clqvIy+boLB2EibISR8BJueXaIhKVwnRF555zH3cwQptOFgEi8TC42M2Ve7jVS5tsaO75dR71FZb5bozJfR5dkvm8k8/oQlHUxcgOku5T5Y4FgBhRrLVz81Qdoryxi6/JZBCJ/LK7cPROp5ksEYuZmkxRBAg9Imc8vGnIk9hEf/ysO2NRlLAP8QS/JZlNVXiE4D27QdoX3PGHYsJ8IhGPNGwKsA778K9yZNtYd1R9zgIuAKAHigvn6lUiZZx1THTQHyBQXp3yyNIMbjaFhj2Mq7oVW13+Q8IX/8hN8/d/8Bb71//nPeOlP/gbL126it1jG+3/vS/jx//D7+NH/65/hl//it/D+t1+k2LTiLwfM4A1fPPESfHGk4xTDjJlngs2MGBhEXqOp+i9CK2Iry+VyENkV6RX5FQmWiRCLGMtEknd2FkSel6n+r5BMry6tYWWq/q8unsGyV//5BKAys1XIpWdCwtewwo6FbJn7LrHDsbi0hGp1kVbFwkIFOq/Or7QoTUqbTGlVupUH5cXMEKaAwP0gsJu4y6Wm1Wqh0WxALjVNKvCtXg2tYQ2dcQN9NDGMWiTtHa/Cp0YF3iYKfDZpWu7ntPMVJwMKrQ7Ov/4RxnGEjacvIE14V5qvVIbU7DMCd5TXFNCY2PqY1OSDNxkGTVmK7S9Z9idxZmT/uBb3fYYxHO4EIqBOrMq5rxNDQMO46tsMg3YGheMBfKf3BGZ9/7NEFSAajpDr9FBotFGisq6XVJ/48Rt4+T//Hb76h9/Dy3/0Q5zj/QekbjeffQyv/bPv4sf/t3+Cn//Lf4C3/+FXcfO5yxgUckwbI/D/w/5OHJkXEGYTUIyhCLCIsEykWOR4RuRFlkWcRaBlItMi1TMiv7Cw4Mm21O/FxSUsU/lfIRnXqDwi8mvyyV86S6J+BitV2sKZiYLunwKsYXmqqPttjLvCDsAy99dxlhZnLjILqFRktwm90qS0KZ0ypVvpV17MDGYTU16DBQT2QkBEXiYVXqYRarrdLjyZb9RJ5mtoUIFv9ra8S41X4adkfhh1b5N5SpcZDZbxNDIGx+iX6/Zx9u1rSPoD3Hr2EoZ8RHmMkh+S+oAIZGThsp278X5LMp950iLCoi9Xisz3Gxn69RTDToa0l2E8Iokh8echoH12HiPMBwROBAJqwmnbhH7Ist/P4Du5bWDczaAPrqXTenAi8ryPmXBU3PMUh8obDVQ/28LK1Vu4xCe+T3//13juz36OZ//sZ7j0y/eQb/VQP7uCD779En75L38bvyBxf/OffBPXvvYMWmeXkEX7T733/4j7CNyjHMpsQnjd1K1EhFgmMi8TSRZhFnGWicjLZmS+Uql4Il+d+uUvkcwvkcwvLy9DhH6VxHyFBH2VtkJlfmWqzM9espV/vlfmq6tetV+RMu/3WcUS1f0lKvNyD9J4/Oo06Hw6vzoVMqVNaVRalW6ReZmZPQosYd9ThIDIvEwuNfKP3ybzUubbdTQ7tB3KfM+aGHhlXmR+gG1l3jLxm2OHXDwY4sx7n1AtaeLms5fRrxS/MA8hwslDQMTcq5CetABDKpAi9FLlRei1LHUyI7FRXBEdX+BJek4eGiFHpx0BlfE0zXwHN5Uy3wNGNHVqpcxrnZR7j9MprgPGHo0U98qtGpZJ2tc+uI7zb36MK3/3Fp780Wt44m9ex8Vff+D93HvVEm6+eAXv/aOv4df/zXe9z/uHekn1yQsY5WMP5UH/O7FkXsCZmVexZ4ReZFgmciwTUZaJNMtEoGcmgi8TsZaJaJdLZZRLlW1bKFeh4SAXNFzm1DQv03oNoemttAAft7ww3bcMHU/Hlek8s/MqHUqTTGlUemXKg9kkP8pbsIDADAERdlnKxkfEXSbyLjW+P+ij3++h2+ug3Wuh1Wug1a2j3W+gM6ANm+iNWxhkbQzRoSLfQyrfeNOLrmNyGrXmM5udcf5DN06x9t6nWLy+4RX57lJl/hMdUnhwCLAIi6RnnsQAciXQ12K96w1V+RFt3Od6WjoGFPfgEhOOfIIQOFZZYTXwZVudW5F2lXn/TQZ1dHss/4MM2nYay7/cZaS4y03m7FtXPVF/7Gfv4PGfvo3Lv3gPWlfaamJQzGPjifP4+JvP4y2S97d+92v44Dsv4cYLj6G1soA0OhpafTRnPVbFf+/EmpnfYGZ3+OWLeIuE7zStMzPfsUCYAgL7hEBGiWVmIvIaoUYEvtvtotNpww832axjMkLNFgl8DZ1xHV00MNAXXDXcpJuR9xEy07NVEhmoyd+nRB7RYaSirHx4A7eeuojW6uIRpSKcdh4QYNMLR3EszhvisiEpGuIC4CID+BN5F7kfdDLvciOCPx5lYPVCmAICJwoBNu0py3bKTuuwOynvmhex3272GUd3AZ9v1g8fnrB/xspdbLT9R5guvP4hLpOwX/nxm3j8J2/7gRJWee8oNDrQ6DFbj53Fp6886Qn7e7/1ZXxI4n79S0+idmkNQ+/rPh/gBDL/ENfBbFLCzQxmBuccoijCTgKveanrWi9THDPz8c0MDzyFHQICeyAwI/MzNb7f70Nkvk0y32w10WhMyXy7hma/RjJfQw919K2JgUapIZkfz5R4pGzPfUu+x5mOz6qVj2/iLB+HrpPIN84tH5+Eh5QeCAJqbl1insBrlJu4BMQ5g0sAcKNcCqTSe7/hVgap9NmQdOb4VwWEKSBwBwIs09lICjww6tC68E+p0nHGzqs27oh9gmhK3B9CT2lF3PVy6tPf+5V3k7n06nue0OfbPfQWith84hw+JVG/+o3n8PFvvICPv/Esrr/8BDaunPPjuWdsL3YgNFezbq5Sc4wSY2a8D5gn8maTUKRdJF4mIi/TfCDyCNMBIDAj8lLlZaPRCNtkvt1Bi2S+vkOZ9x+CojLfyxroS5l3U7caGyBzI2RTZf4Aknpoh6ze2MTln7+N9acvonFxFaykOK1TyPcUAd7lHJV5jUefTJV5lwMclXk23ZBLwWgASJnXC7Leb3jEfclt+D/8AgInBgEK0tCTqFE/w5BEXuq85uVagxNU3ku1Js69dRVP/u0beO7Pf4bn/+xnkPK+9v4N5Ejc5XZ56+lLuPbVZ0jYn8e1rz+L6196Cp89/5gn9K21RQzzvrd/bK49m7ljk9a5TaiZkTN8sc1tBkLCjhSBnaRcCrtMxHzm9y7XGZH0Xq/nVXcp735s+E4bcqWRNacvtLZ6dbT6dT9CTXtYR5fkvTtuoJe2MMg6GGVdjPUlVwypw4+Q2hgZSXwGteSyI4XikU4uf0d9iGOdjbQegc6zivJIGQ07PxACxtjGO52LAG+8R3uXmyKQaKzsAqjUAxHVe6n1jvHMcafwCwicMARIVaCy7WJDxA6urwdyP5MVDJE6uVyvODgmU9IbYOXjz3Dl797EC//1p3jlj36I5//057j42oco1tvoVyu48dIVfPjtF/H+d1/CR998Hte5vE7BRy40zbNLfnCEzNkxyfHeyQxN1t64hLUBgUNBYC8iPyPxMwIv4i5rt0neNU58o4F6vU6roVbfwlZ9A1uNDdRaG2h0N9Hsb6I1qqGb1dGTf3zUxNB1SOJ7GFOBT21C4OEJ/KFk88BPUmh28MSPXsPW42ehBjp8FOrAIT8+J+A92migiaQ4kvaIBF5EPqkAuQXbNq0TwTERGsY/PpkMKQ0I3AcCLNOOZVvvjCQVQ7Kz/Gu5aHAk9ManVpjDydIUlc0mLr36Pl7405/hq//b9/CVP/g+nvzha6h+uoFhMYdPqbC/9Y+/jjdo7/7ml3DtlaeweeWc/xBTe7WK/kIJaRzNYe4eLUnu0XYPewcEHgKBsMs2AiLzcpGRGi/bqcjPyLyU+BmRbzabaEzJfK1eI5HfxGZ93VuttY56dwPNwSbao0100hp61oAfbjLqYOT6VOKHpPDpxExKvGw7OcdyJukOSORfR/vMIjaeOIejGk3gWIJ3ihI9I/SO9/FISmQJyFfNE/k8CX2eZCZHE9ER4Rf5P0XwhKyeBgRE5tmZjQsq90DBl39A5T5R2SeZj/Q+iZsPMJLBCGff+xTP/uUv8dV/9z1861//V3zp338f51//EJaO/QeXXv/9b/kvpyr84Dsv+XtAZ6mCXrWMQbmAcS5G5iv/fOTpoFIxJ5fsoLIXjhsQmH8EZoRepH40GmG3Mi8yv1OZv03ot6jMb5LQS5lfR629QWV+Y1uZ76RU5j2Znyrzrjch8ydImY+GI/94dZRPIB/IcRLP/wUPKXxgBB55B5IYkXPjHc95Nxt4F5uZKp+QzHsrG2IRGhajU3D/f2RYwwGOFwIq09vKPMu6yryIvEydWY30FHll/hDzJUd+mqPqvrBex+M/eQuv/Psf4jv/6o/x7f/pP+Lpv/4lylTjaxdX8dbvfQs//n/8U/z0v/9HeOP3foMq/JMQcR/lcyTtiVfcj7u7zMMi7x52x7BfQOC0IyASLhMJ362qz/zbZyRcBFyuMbVaDZubm1jfWMfNWzdxa/0m1jdvYbMmdf0Wtpq3UGuvo9ZZR723jkZ/g0r7BlrDTbTGm2inm+iAZpvouTr6romBa2EYdai8d2l9jN2ASgQVeBvzEqW0k/kTkb/Mx60xCf3N5y9jVOBd6GRmNeTqIBAQwedxRXC8RYDRRPpxjyljdaIgiHSIiY3gX6DF8X/AdY8ch9VzjwDLnkZkUpnUEKt6qVUfRRs0MvRqGfS1Y30U6o6XXFn2bWq+vPuntAefUzcaI+4PkHT7KDQ6OP/Wx3jhz3+Gb/y7v8Q3qbq/+Md/i9WPblBVL+KD73wJf/s//D5+9P/8ffzi//hb+PC7L6F2fhmpuy/aevCZmbMzBFTm7IKE5BwPBETiZ7aTzM9eVt3pItNqtSAyL/eYmsj81iY2NjZw69Yt3Nq4hY0tWv0WNpvrJPM0ucuQzDe6GyTz657MN0cb3nWmnW6hk22ha7UJmY8aJPJtjKI2xlEPY+9KM0BqI2Q2xu0XW7PjAex9pjIajnH2nWsobjVx89lL6FdK97lniBYQIAKGCYdhqBkp9jNyo1DrvGHHxCokMu+JE0n8mIRe8zJWtB0Rw2xA4PAQYLFEyk7meJTBfyOhC+irxr0ZmZ8Otyoyn6lQq8wreQppvrxzWfcKGWcP5OfGKS7/6n28NH1J9eX/+De48NrHShFuPnMZb/z+t/CT/+vv4uf/8rfx9j/8Gj574TEMg0Bz39cikPn7hipEDAjcjUDKVnRG5uUeI5sR+p3uMXeQeV5+dT0AABAASURBVCnz6+sTMj9V5jdqt7DVoJHI19pU50nm691baPQ20Bhs3Fbms00q81sk85sk87WJMh+1SOg7GLkuPJl3wwmZB8m8sZW/O9nHeo3UHY1eUP10ExtXzqO9vHCs8xMSf0QIkMiISXgywzuhJ/SzUNt2JiubLjCcKPOkPSRP+gBPxnX8UaKfxglBQOAwEWDhyzROPDuXM2V+2IZX5HubGUNgRIIvMj/pdLJw6zc1n1TO+/AA/y3e2MDZN6+hubaEj3/jRfzqX/wmfk7F/Y3f/QaufvVZNM9QdY/0aOwAE3GCD82m6wTnLmQtIPAFCMzUdYUi5TMbj8eY2Wg0gkxEXTYYDuAJ+6CPwbCP/qCHXr+L3oDW76Dbb6PTa3lrd5uQtboNNDt1NDo1NNo11NtbqLU2UW9tod7e5LYtNLs1NHtbaPVr20NLtgd1dAYNLjcYNtEdNNEZNtEdttAbdTBIOxiii7H1aQOS+CFthMzGNBF5tvRfgMFx2ix1Z/H6Bpb5KLZ+cRVNPnaFZ2PHKRchrXOFAImMitCMzIPL3maJnFUhhiLy2ZAK6IAEqYeJqw2X/fox7svlZnbYEAYEHhoBlkXfiWQTrydDIuoi8qM+y2Yvgz58xtvDRKkfZNB2MO7sfCrivoxrRjbbcECh4/30/GsfoXZpFR/9xnO49dR5DAr5Azrb6TxsIPOn87qf6lyLuMvSqaq+k6jvdI+Rv7tcZGSNZsOPIqMRZGpbW9isbdDWsUFFfdO7yExU9S3v776BuhR1+bsPN7yveyelmo4tqul1DOIGRkkT43x7YrkORjEt6mDmKiOFfYQBRumQHQZad4R+e4Rec4xejbaVUnFJoa9WpiQWaqwzNtayk3pxLc1QuVXD2Xc+gYYYq11ew2kYpeCkXs9jka8dpInNBcl7RqJE1bOTYdCmtTIM2yT2nB+SRIlQidgfi7yFRB5bBDyRH4HlkWWPZH3MjuWwq7LI8tnnenYs9f6HRm2KNDpNwqyK7ZG4G1iouXiYv8Xrmyg0u951Jvi8PzDy97WDLu99RQyRAgInAQGR+Fk+Ut6dZ+r7cDiE1HZZr9eDTGReJjLfbDRJ5uuo12rYqm3RNmkbE0JPMr/VWEetSeuQyHfXvXtMc7CBpl5cHW2inW2hgxr6roaB/NyTFok8LUdCn3SmZL6Lketh5H3fB1TahxiNhxgOhhj0hp7M9xsj9OopulsZ+g023iQVYzbm/jErG3DfTh9+W43DmIq1Fs6/9iF61TK2rpxHGEv+MFA/3efwVYn/sqmp0yz1c0TyrpcM5ZvsvxzbAUSoUtVFdqpPN2oh9weNgEQbdRrHeipE8u6VeJF53g9GDKXWuwiIi4DGjde8yL3pBmFMnYzBYfzcaIw1CjCtM0vosu2GHoMdxolP2TncKctvyG5AwCMgUi8ToZcyLxORv5cyL593PxpNvUYSPyHzm7X1Xcr8LdTa66jPCL2UeRL69ngTnXQLXWyhZ3X0qcwPc02SeRL5PIm8yHzSnfi9R12MXX9iXpkfTMh8d+TJfG+qzHc3U5L5FEM23jM1MEsziHT4DD7MvzneJ9fu4bGfv4NhuYB1PqIdn8CPfswx/Kc6aeTxvl6JQLFvjXE/gwj8kKp8nyZCrydkwx6g7SJZpxqwkPkDR0DtvDqWfHCLEZ/MarSaYRf+KdGY5F7ijsi7xpOP80BEZV5uZLADT9pdJ5AqX6q3sf7kOd7zmJC7YoQV+4FAIPP7gWI4xqEiIBIuS3co6yLjspnCLlIuk8Le7XbR6XbQ7rS9tdpNtDqyBpqdBlpdWqeOVo9hj2H/tslnvTWooT2U1X3Y4XxnVENn1EBXNm6gN2qiO26hJ0tb6GediT971sWANkQPI+vTBkhtQFV5iCwaIXNTM4Y2xsTXXWHK+YnBkU44yn3GEBPC7ok7V6lRF8nwNtnMGNPLwWW/XvFkXL69cRrnGATxYISnfvQaRrkEGrlG4TFIdkjiCULAcyD+EyGyyOBiGeA4b9t3UVUwcJqFnD3hv5C9o0SA5Yw/telmgGM5dDFD8uVIH0WjRQVAbjZGld64/bBT68YpVj6+ic7yAtorVQS3yIO7AkdweQ8uM+HIJx8BkXjZTiI/I/Ai7jJP3jsdePcYfTG12YBX1b2LzCY2axuT4SCprG9NXWS22htTVX3du8g0+utoyt99tIF2uol2tomOUVl3NfSiOvquiUHUxDBuU1HvYhR1MY56GLseUjfwhH3shgx3kHSw5TWyaoPmvvBi+QY6MkQ5ICqYf2TqQyotsRpqNtpqwPdSW3aSfCk4GU8Lmtb7kzMpOAaTbgZP/vDXyAy48eLjGOUJxjFId0jiyUCAxQ6qh3CAM/i6KNcFfTHWf3BKX81k3ZQrQ5QYRKbMDGEKCBw0AipmIugugneliYsGffxJlpQNcQlIWDZ1/9CH0hT/oNO0+/iLNzZR2Wxg67EzGBZ549odISzvGwJu3450oAcKBw8I3EZAZH7m675bjd9J5tvttif0Gt/dk/n6FrbqUzI/e3G1sY4t+bq31lGXi4zGdu9toNnfQEtkfryJ9ngDnWzLu8lofPe+q5PIN2gtEvk2iXyH1vVEfhz1GfYxIfQk8yT0mVFpF5M2Ku2gsk67LzpvgHmlhQ0zFRb/yJRhJCJPTutIHrziAk4i5zLO+h/nM9mYZ5oZybxOzdU+iuYnM/P535iBJ/7uTeS6fVz76rPho1DzeZlOdqpYB0ETEfLEiXVOX8kUWcpVHRSKRKlz7Yk876iKhzAFBA4QARZJYFrWdA+IcpN7hMqjt5JB5TQqArpfOIpCh10uLU2xcH0dvXIBrbVFZM4OEJFwaBaHAEJA4HghIDI/U+Z3k/mZKj8j8vJ118urEzJfw1ZNZH6Hr/uUzG+RzNemvu51fXl1sHGHMt/JNj2Z77naRJmPGiTyLZqIvKx7m9B7n/cBUhL51EaQbRN6z6C36fTnAi8C4SIgInGfEHnDJOQ6EnpPHthIi2xsH2jHoTOSd5mUefnxap78mOze/7Z3mdeZi6++j/LNLXz8zeepyPMxxIMkNMQNCOwTAqqHIkKeNLEY6umYVHmvzlMBTUSYWEcjblPnW/H36dThMAGBvREwwJczhrN7RCJlnuXRK/NU5WMR+p3KvMOhTlW23VLma5fW0FtgJTnUs5++kx3y5T19AIcc30ZgRsLvRcT3UtVFxuuNOjQk5ISIb2CzvoGtBq1JEwlvb/iXThteUd9Ec7CJlkaQkaqebk5VdZJwq6FvDQxcE0PXZthhOLGR62Lket6nfWwDP5JMahMinmKMlH+ZN7HljJR8YgdOiw0w1lKZyLuIvchEwoZaimDEJ5dOJCJSPEZWXDBVVOP1IpReztOoN/16Bm+1SThoZv7lWY2C4F+gHXEfkn/uevQ/9jjOvnMNax/dwFUS+UF4PHv01ySkwCNgqmKqY6pvfGrmyTs71Kqb0Dqpj4zDBgLqRI/6wPYQlp0MGgnHvyQ7rW8s6v644d/RI3CsUsAyZixrvvyxHKr86T6g+4NCF9s22T+KfOmpauVmHaMkQfPsEiaJQZgOEAE2Swd49HDogMAUARH5me0m8/1+3w8FuVtVn7nH1Os11LyivonN2rq3LSnq+mKqXGTat0jm11GXi4x83WequifzW+hgE13bQs/k696A93WPWhhFbVoH46iLMYn8mIp66m2I1GQjpCTymYnlpsjsNpGfZutgA+Php2asqWq4nR6nUuRIykDMMCKZ9w24Gm+RCcXnblLiNeqGJ/NTIt8jkZ/ZQMNaanzsHqChLdNRBin33PVIf5ZmWLl6C2ffvoZPX36Cig4lpiNNUTh5QGAHAqpfDnCyHSTKJQZPoLgenLLMIDI/7mWYDWOpEW/88JUaTpBNioYPZAPD2OEXEHgwBMwAY1lTmfNlT+WPZrw/aFn3Cm3HEU3l9QaWrt1Cg6q8Xn49omScqtOyOJyq/M5BZk9vEkTmdxN5DQcpE6HfTealys8I/VZ9C1u1DWxu0eok9LSZr3uNyrxcZBrddf/yqsZ3lzLf8mR+c6LMG8m8ozLvSOZdC0MS+WHU8WR+FPUwlnlCP0CqF1inLjLePcZSEnkaSHhph3kF2WZPRA0HOJL1iI/zvavNVJn3vrpsxB2JhdwAzCap09BkUuYHJOzbirzIvManZ+iV+XYGjUk8L8q8kchXP9vE2TevYuPKOTTXlpDNMjTJVvgfEDhSBFQcjXVRdc0xVJ1U3fPG+ql1ZpNK6IcNZGd50KE6zydhCvUkTOszdp5TEXrpA0eao3Dy44iAipjKocqbL3ts/x2f0EY0v8yyKZ/6o8ibsWBX1ut81AvUL6weRRJO5TndeDzGzES0dpsI2G47lUiFTHsEdpaF3WVlVo4Uypd9ZsPREMPhAINt66M/6KEn63fR7XfQ6bWn1kK720RrOmRks1NHo13zVm9tod7e5Dyts4VGd2LN3hZaA9qwhvaojs54Yl2GvayBHproWwsDa2PoZF3IpWbsyXsfY6rx4xmBv4PEj0kmU2SUzzL+962TR+EQ/4kX0HzjLbLARntC6OF96d208Ra5UOMOm6RNKns6zpBSBZTyrsf7Iu4yjU2vMYlFLET49aEbqYga7nKy9+H/12PZ8kYDZ9+6ivbaAupUdLJId6TDT8vcnTEkaH4QYP3ydZFF09c51UkZ66WI/XYdJEn3dVD1r5vBq/IKSe5VF9MBMHsapnhH1bzMD7AhJdm0zOiJjdpjPV3VvDd1/Gi+nAgqlcNpGVS58wReZXBqvmwyjqIethUaHT5d/QzNC8torVYP+/Sn9nxOLwp2Oh10uyRVtF6vB6mkUktnNhwOIWImkjYjcDNSd2qRO0UZn13r2bVXWVCZkKmsqMyoDMlUnqSoyya+7lLUt7BZ25wo61TUN2nbqrpeOqU15O8u9xiaVHUNB9lJN9HBFjSCTM/V0Y8aGEQtGgl51CYh7+AOFxkbIPU2wk5FHch4tSam/5NlrjqJv2kD7mKDFHy9DFVYMuSrhqRsfl1EJV+kQzcP+e/KZjeMI4GECSnW2jj79lU/fNkmVflxwrvSkSQmnDQg8JAITOueJ/ucV6jOtQ95SJEz7/rWAvqtjAQfkBuOJ27Bh54IndKfbkq0jGXAl49OBrlHyj1LocQXCS++nIzvD6OjimXjFAu36oj6I2w+dvaoknEqz+s0FrcImIjYXoRehE3kTbYXmRfRO5XInZJMz66vwjRNoTIgU7lQZ29G5lV2VIZUnmQz95harYatrRmR3yChl4vMLXifd+/vvu593esk843+BjS2e3O0gdZ4E+1sC11somc1Kut1DJzIfBNDEvph1IHGdh9JXY/6GFNZn9gQqcmmhB4pMkt5tTKwvfQh/53snwFSZqICoFE3CstTMl8xeD/7HLc7dmkIi5R7PfbXjcIrhDj8Kd/ukch/DKnzG0+cRxhL/vCvQTjjPiPAOqgjmnGGdQ1k9aoNXvDrAAAQAElEQVRn+lLngER+SELvSVqfhH6QQUSfzSsrJcJ0mhCY3JT8vUlPUuXyqHKhMqIXp/0T1A7LSI/GcnJUbfT9XhINI7z64XW0zi7xCevi/e4W4u0DAtvKvIiYCFlvqsyLpImwzWw8dccRoZsRu304fzjEMUBA13tmKgfq2MkGg4F/iqMyo7KjMqSOoVT5ZrOBxh2j0MwIvcj8OibK/AZq7Q3Up8r8hMxvwivznsxv7qHMi8y3SeRlXYY9jEToZ64y20R+SuZJ5DM2lbLTdKfUo1cp8wkJfGHJeVKfmyrzeonWnCHjjUQEQ8q8biSE6dAhSvoDnH/rYyTdAdafvohBmT2QY1AnQhIDAnsiYID4uwzb85wBoA6zXoAdksyLrI068KPbSJG9w+WGccPv9CDAZhhqe1U+1NkTgVcZGbbhFfrh1D0rHTLa2MeeS3AszSBf+Xyrh1tsy8P7Tod7mVy7X0eL5sNeHe1+Ay2FPYbdOlrdBtryYZ6F8mXuNLmuhXZnZm10uh10vXX9yCQieOoQzEwqrmzWORAZ3GnqJMxsRhwPF4qTe7YZnjN8dxJyXQ9dF5muVa/f89ev2+1C5LzTaU+vcxMtf90ZTstDS2VC5UTlReWmX0OL1h4wnNmwhvYO64wamFgT3XEDvXETvbSJftqidbwNsg4G1ORHIFGf2tiovnuiPsRMeU9NhF02RmaylOHUkPk/Nn+8sPPbADJxB/IzqoEi9BFVeCn0cZGqPHnydqh5jXwgiwEXGUQ+vOHOSaRfipBXD/koWDcVme8EcNm76DwExG6c4tybV1HaamH9mUth5Jo7YT+ZS6coV3o65li3VAf1onqUMPMRjVWN//ljpdHTMblOMISMa8PvlCDAy6+2Vddd7ava0ZRkPe1nkEKvp6Za5+PwbiZUuIuCubRoNMK5t6+idWYR7eArf+jXyLXGVEKHG2gON9EcbPjRQBq9DdS765BiWqdyWmuvo9bcwGZjHfJ33qzfwmbtFjb8MIEb2KrJNqGxwOUnLReLZrMJmVwupNZ2dvnl96ZPAEQiZTNiP54+AZgR0Fl46MicoBMKw5TPcIWtcJ4ReF0DmYi7rpGs1Wx5Rd0PB6kRZLa/mLoOf91ZBmaqui8ffjjISdlRGWqpPKWbkxFksIWe1dCbuscMvHtMC6OoMzGvqPcwlouMiLobInM7yDlbOVHy2wRznpuyOSwwBkghNBF7kYo8vJuNfOdluQUgT5NiryEuXcwdsGsi5LqhSDXSS3vy6dQLfPLh9C/16cYzJfRgXG+7DnGvRQ0/ufTJOm489xg6S+V7RQvrAwLHCgHfZjHFLgKivCEp0fiETE/Jcpz3HWrWRdU31c0HqTM8bPidEATUXOrai6x7Y2dOT2k8see8sqkOoTqBLjGoPBmfqGJOp8qtBoq1Fq6/+Dj2U5Wf0+zOXbJI5je8W4Mn8iLz/XV4Ik+SVuusQ0R+q7WOreYtbDVukdCLxE9sU2ReQwV6n+gt1Go11Ot1bzNCPyPzIoozQi8CKRVYJH5m4ymJVyjiKRMJlc0dasckQcJuZsJVJiIvE+66BiLyui4yXSt1wHTtao0aO2lb2GRHbZPXecN33m5ChN6XBZaJWmeDZWVj0gHUh5rYIfQuMiTz7WwTHZuQ+b6ro+8JfQuDqD0h8lEXY5kn9H2kJPSp6QVWEnobI/NEni2aZZyXHRPQ5yWZBk/kodABzpN5I5k3JOTNuQqQI8HILRgSzsslR3Gwa9INJ+NlEJnXqDga/UauAqMu4K0PP2KO4iiu3317xi/t+W/t/es4/8aHuP7yE+gsMwFK6J4xw8qAwPFDQC2WyFdE0q4vceZVz+TmVgJE7n19o1K/k5zdR7U5fkCEFN8bAV5wT+IV8umMF03U1nJeT0G1ozkgYjmRidhrWevnzpiRy6++64cT7qyEEWyO4vo4kS//0qHU+T6JmWyHMi8yX2tReacyL0VWZM4bCd7mtm2QyE+VeZJ5kUGRQpFD2YzIizCKPIrMy0QmRSplUoxlIpwi8jIR0RkoO+dn60J4fwgIO+EpbIWx8Bb2Ml0HXRNdI1mz1USj2fAdslpti4R+kwR+HZsi83oiww6dykGNZL7OJzYNdvoaLDPqDKoctanM+5Fosk10UYNGoulHdQyiBoZRk9bGMO6Q0HdpPVof45m/uxsitZG3zEjoLfVEHvw/MRzgdAIPbYAaf5nTDSEHJEUaSUVCIp+QYORmo9yQdOxF5gV9phvMKPOPfkXm5dfplfku13kyz6vDG5CPiy+eFq9v4skfvY6rX3sW7RU+GjAm9It3CzECAscKAVMHWnWOanyiOkebKPOASL7qpAia6s0ddqxyGRL7SAiIyKdsP2mewLMdlXCie7aOq/IRyRWS7bfa53ltKiubDZQ/q7NNfwZBldeVO3xzqYlADTEGzQYYgWZ9jGhD62JiHYYdDKwzDdvoW4vW9NazBrqo02revaKTbaGd0kTsxlsT5V+qLdXbZn9zouT2Nr2q6101qPDWWpvwpk5DYwM12ladnYj6JrZoUoq33XiajTtceERCZx0FEVMRVBFVmYirlGiZiKwIrUzkVhVGdviw398ZlTalU6Y0K/3Kh/KkvCmfyq/yLgzUcVInSp2per1GDEnGiZ3Hr0l8aXWN097hNehOrMnr0OR1aen6jDYxIeNb6GY1iIj30EB/Ok770I/T3vFlYFIuSMatx7LTpw1IwocYqzxBhJxkHLIUGWQZw4wZ/zzj5vA7OASMh6bphrDbwPXceu+fLhu3bhN7kni9qKVx60XwpdrLj372mJgXm7Hv/pU3m3jmL3+OD7/1AlpriwgN/90YhTXHBIH7SSbrla9rDtOnY4BUeW9586qrI+FHBIi4wSFMJw0BtZ20bGYk7mpHwWVl1QzQtY9YDiKKLXpimqfYoic6MUUWY6dQ280ZzDCX0zM/+BUa55fR9U9Z5zKJJz5RLiPhSqWGOhGwIeTuMHYDTNRSkrSoj5HrYRR1aSRyXlXtcL6NYdTCIGpi4BroO5J5q5EAbqGDTZL6zW1CL/W/JeWf1hiso0Elt9FbJ5m/bTUNU0iT6qthCzfr69igGrzp1f8NbG1tUP3fgif09TpEWEVcZSKxIrMykduZifDKRH5FgmUixCLGIsgyEeZ5vMpK18yUXqVb6VdelKderwfl815Efkv+7rVNbG6tY5NYyjy2xLjW3oA6UQ0+gdG1aIrMk8i3Rhv+mnWzLV7HGnpWR5+K+oDXeRS3eb07vO5dWg/jaGq+rAxYboZIbcT2iQTe2FpxjnoDYAjTCUIg4w1IypFe0BKRn6n0E0IPaJtuVIq3O9vFZhvP/vUvcf3lJ33DDwuFYzdGYfnkISAZA5bBibAnBhG0uABEJGoi8o7rvJHIhypxwq4/20v+/Mhh/paYMn9csbON1DV3vPYqC0nRkOPDSj0x1btMccHgpMpHBvDnDfM1lbdaqFyv4cPvvsiEKZEMwm9PBA5yJZX5MUmYjGRMhF6uDiJoNsDYuz+ItInAzazjSd2Q5E4kT2S+T8LXI5nvuRpJ4BY6Rss2SQw30ZI674niJuSGIXeMhvzyp2S+Jr982iZJpreGyOctbMilg2R+Y+vWhJCKmNJqtS1IdRaZl83IvAi9iK1MJLdHsisT8ZWJCI9Go+2PX43HY8zIfEbmITtIoB/m2EqT0ihTepV+5UP5Ud6UT+VXnRjlX1gIkxo7O8Jpkx2gDZF5doi2SOjVSaq1NlBrr3syX+9uoMmOla6Jrk1L1yrdRAdb/jr2eE37rsHr3aK1MYq7GEUdjKPuxHz56CNVmbEhyxHJvPE5IVJkltGUa7ZcCoKdCAQy3oxE2P2LsN0MIvTyoReZTwcZyTxNRWDXZc83u3jiR6+jdnENW1fOArqDIUwBgdODgDkgosoakbBFJGmyeKbOR4BXXw1hOmkIqC2kkWZ4Uq82FFz2xuutcqFrH+cMUuNzM/fHCqAy4mKblA2WH7P5AkffBnniR7/G1uUz6C4ywfOVvFOVGpdZiowETJbaCNsmgkYbi9h762NC7hlGPYyk1rsuhq5Da2PgaNZEn9ZDA11ZVkc3baCT1tEZ1dGWDWtoyfzQhVto9ifWmLp9NDqbJJq0qdtNnWG9RQI/DRutGhrturdmu4FWp4F2t0lr0SZhp9dGt9dBt99Br99Fb9DzYZ9hf9DHYNjHcDjAcDQkuZeNMBrTtsn+aPvjSGOS/pmJVO9lIt33a3vtPzu+wp3pUPqUzgHTOmC6+0y/zw/zpLx1mc9Ot818t4hDE8Kj4bGpoU6chFuNuNVI4OtTXIVzs1dDq1+DhpBsD+u8NjV0xnVeqzp6WQM9NNFHi9e0xWvb8Tbi9R5760/LwQApy0XKMpLa0JcblaHMUpanWUul8FTVpznJ7P4nQzcRGXQz4WXVDUk+nv6lLZJ3P6QaQy2D230KGOoGlmv2cPkX72JQKuLmExcwtgjaX+bjMp6PH/4FBE4qAqw3LPZwVFn1MmMklwrOa9kbSb5Ina9fwoB1QnVHdWTbWL9mdU7rfN1R3GDziYCuIcUPXauUoUQQb7qOGgGM62bXUNde5SDm05qkZJip8ionblo2FGe7fMxJjssbDSysN/DRd16akxSd3mS4/ct6Ni2XLMF+jsue2I0hkpfayBO+1Ckk+SMRHIsIUt1NaSN2DLxR9ZX6O4zakA3iFmbqf59Kcc/V0LUtqsdSkDe31f/WeIPK/yZtY+LGQ/W/0dtA3Q+xuU41egOTUXmo/Ev9l1Gx3piaVOzN2gZqVP5rflSeGvTRI6ndMinfMqngnekwmz2q//1+3384Se4vsuFwyI7CbdO6mc3iar9utwsdS8eUSVHXEwedX+nYZLq8UVH3LxxrNKGW8rHu89Rg3hqDDZ9fuTG10010sk10Mf1ialQjbg1i2KS1aR2MhC0J+Yg2jvok5QNvqY38NdJ1ykAyTtNj4UnZ0PWczIX/pxABkRAHGNUhRwISF4AcBZj8oqG4YsgvmV/W42F/40kMs5tOxptVVOvj7KsfIe2m+OTcRXTHif8Qil6glasO+9ATYq9iNjOEKSBwihFgPRBpF/HTuyh6+jVsZ77eDJqTcNQH7qo7jwJZ2Hd/EOC1U7sn0zXUtzg0hK+u26CeQaE+CKV1vg0cwrd/+3Pywz2KpRku/fxd1M+voLW6cLgnD2e7CwF315pHWpGBZZlHYCgiT1IogpjaGKknjCOGQ0jNHYvI2wBjT+oZkmjKfUOEcxiJeHZIQNu0FkTmB66BfkT12GokrFu0TWj4Q2/jTYjQtkYbVP030STJbfQ3UCfhrXc3UNMLtu111ESGaXI32fQkeR2eMG+tY4tEfqu2ia36Fmr1Gur1OuqNBgl9AyLbIt4yEXmZyHiv14NMJF2EfTeR37ms7TLF1T7aX8fRMdVZkGmMfp1b6djY2pikjelUeuXv7tPfWZ+S+XU+1diAH9t9tIk2MehgCx12my0e7QAAEABJREFUdLpuCz3h5ZrErkUM2xixczTyuHaJeW9q/en10HUZIbPUG5sX8Ar668h/4XeKETDm3SuKVIciEvW4CGgkHJH5gsg8Sb0eC2t9lDd4FSmCn+LOAGtvf4Kk1sW15fNojPPwX77sAhrW0rvlzG5mJP5SIv2O4V9A4BQjoHuo6oI+GpSStOu9lGEHvu4MGhn04rnc3ET2FY+NtX6nGLE5yzovoMi8TG2crpdIvLdWhgE7ZgNeT11Xf43Z9s1ZDu4rOQu3al6V/+SVp+4rfoh0sAi4/T+8aODUPDkcIzMSRTcmcRxNbchwQEJ520ZRFxPr+HAYdzwJHUYtEtImiXyDBLVOq0GjrLRB4pptQop0K91Aa6bMk8jPyHxjSubrJMA12kyZFzneJEmW4r1BBXyDZH6D5HnLj5e/iZrUeRL6ncq8yLaIt0xEfGYi5zMTeRdh32m71/XYAdC+IvIydRRkE2W+7s+9yY7FJtPlTenkUwSR+a3WLSgvdT1tYN6kzOvFYnVi2lTm1bHpEpee1dB3deLWwJBPNrx5It/BmDiPvZtUH+NpR0puMpmNMTERerZGkO1/6QhHPGYIGODYSoikR16Zt20yX1x1KFCZF7mXr6e261GxMX48HGPlwxuorNdxffkstsZlqlLAsAUMOhmkSkldzEYZUt7MAik5ZuUiJPfgEGDTm41ZL9jRHfVZV7oZhqwzA9WdqTKvd1SyISOq7tB8c83Fg0tUOPL9IKB2zBuviVwOdZ30ZEUiRq+esQ3MMGxTzOD1VPs35jVWvPs59lzFYSbPvfkx2mvha6/zcl142z2opKhlydjGzCxF5sn9znDMdRNLbUSCP7Mh52luiLHJBgxlfYyMhh5G6GIgyxhmHQxSWtZGn9ZL2/A2bvGxfhPd0W3rDBvojGjDOtqDmdU4X0NrUEO7X5uEnG/16963XKHi+lDrenXGa3hr9Rh6a6Ld28Pkzz9d3+oybp9x+gobPLaOU2fIc07Pe0calMapKd2zfPSYr37aQn/cRp95HSj/xGEoIzZDEz40E2aDCZbEMd2B8YS4C/uU12BqmFwzKfMHVSrCcY8hAgbvOnNboYcfiUMuN1Ge8zlAZF/bReSjcYrla7ew/Ok6Ns6uoV6pesKekriPSUBmaqMn9D1g3Mv8GPZeaRxjV/HjcvgFBE4bAmqKlWeG5E2sJIDqjyeAAy6qHpEwzjrCisOo2iPYESKQ6ZqwDfMuhOqI0UToZep8pdymayXfdzMowHGcqjdrkL/8jRcuI42j45iFE5fmAyTzB4dVZrNmi+F2B2FM0ipTh2DI+QGkPKdSn71/OMmtFOmoi1HUgVx5hlGbYQuDneq/XHlcDR2jgcq/LJPyvzlR/0cb0MgvDfnk9zfQ8KPybEBq+Vb7FjRSzE7b6qxP1nUUZwP+I0tU1fX0wI/tPt70Txc62GLXpIae1dGPmkyTrMX0tX16Rz7dPeapT2PebIiUnZ3UlN8xPDlHiowG31oIf+KjIFhA4JAQsDRD9eYm1t67htr5VTTOLAOJIcoZRPZZQCFC74l8hyq9Hjk3Ae9HSlLvCT3CFBA43QhYNKkvjvUmSohFDJhhMrF9F2nUNx18fSGBVLOvujWJcMr/H2H2eWmQksDLJ77Ppyga6UudMH9teE11LfWSa1w0eDGEQohFR5jghzi1MZNr732CbrWE9moV2XbBfIiDhV32DQG3b0c6tANNCGomQm8T8ioC68msJ7Ykt57kkuzagMRX5HdmXUxIscIOhpGsBfnk96MG5JrSc3US6hq6JnK95V8qbaebJNwk9CTycmnxZH6wARH6iV/+OuTGU2tvTIi7/PN3mog8SX1dIYl8Qx/O4v46jnz92+mWP08XW9D5+67BtLVo6my0meYOrcu83CbzqToppryOkCmECL1a9Sk+h3Y9wokCArcRKNWauPTqe2icX0Ht4iqQOOgG5njTcg6+n6mPS8lfdCj3AU/mM+9HqnXyIcWkCN8+aJgLCJwmBEjaxY+cXjonkXfsDLsI0FMvs8xXD5F5qbwYc3mm9iJMR42A3KOkyvu2rZVBoVxplC61fxGvacSnmUkJnsz7a+u09fjYwmc1yF9+4+mLGBbYsB+fpJ/olB6zYjS7FrrbsxFjs5aJ0NsY6baNOD/CmIR+LMLrrY+RV+VJhqMu50mOY5Jk2tBba5vQ91wNXRlIsGnyQ5e1qKC3vF/+BpX5dTQH62iQmNepzNe66xMy37kFKfE7bULyuZ1Ev97dmCjzVPSb+lDTcNOr/e10AzqH3gXoWY2dioZPzzBqTdLKTsfYp7vH5T7zpk7KECnzmJryO0ZmNKhzM8GFtGkGVggDAoeCQK7bx5M//DUaZ5ex9fhZZHr8ShIiUhKxzVcIVl0pVWMSealX3odeNz2a1HopjYpzKAkOJwkIzCECpjQ5QIqtJ3sk9JoH10ET65DqSJZmSEXkRein67Q52NEhoOvhRyDqZNALrzvbNF1DiRpx3jBR5g1udm1xfKblj29iUMpPVHk3K5THJ/0nNaUn7ErMWrR7hxlbwdsm8nsPs5TUeDw1EmYMqX3TjIYBRjLrMyTBNhp6jNHd24zrZVA4iTtGH2Mb8PhD2oipmpwr41LGc/tQ894ybr93ngJxP6nV8/jkKxqO8fyf/hSdlUWsP3Nx4kdJVqIbmJR53cCiApCUzb9Aq5dmvZUxubHxBhdNFUhwvz1zzirAJ7yQKnmHcT0ryJ67zNfKkJqAwH0gwPJvM3OARYY4RyuarzsxVd2I6u6svljEOOBdgPXA1wtP8AF1jDPNp9pIC78DR0BPT1wMRGrPCubbtoTXS+3evcaONzvwZO3bCaTIL97cwsaTF9FbYMb27cjhQI+KAJuKRz3ESdx/Sp75SBMzYq1QBpJuquDp9nj5JONT9X/sSNA1hvs9rQ+NqT9R1LnftqqeQgQe4Hl1ToYnEdWQp5OJgFEhfOHPf4pRMY9Pv/wk0ijyGZ3c2AxG9Ski+UhK5sl8vmp+FByFOc7nFoCYJF8+pBrP3u+8+5+ICo1927vIvF+nbbLd+4XlgMBxRMAA1R9jOCGHgOpPTl8HZV3x33VgnTJ2gI1k33eAWf5F3lOSdynEM/MEn9sQpgNHQNcs8h0vIFex28Y2TuKF2jivxvO6+mum8PNSNWfbFj9Zx5jlrb28gOArP18Xx81XcuYpNSTWmJgn9EbCPSPyJOEZzZNyN8SYCvv4DkIvUn8PY9yUcVPfGaAib2Oehccmic9oIvTzhEJIS0Dg8xBwZA5P/ug1ZKMUH3z7Rexs4D0RYQsjBTGSSkUhJ6kAeRKSwvJtQq/lHBV6RzVLxEX77T6nFHmQkIiYKNxp29t27xSWAwLHFAHP8fhP5FB1QvUnYf0RmZfK69X5giGiCixPh1mdUV3whH6UQe+f6MvM23UGYTpoBJwziKwnvDZq0zyhZ3unNi5hGyf3GkeybxGga8ZLzBkci6m82cDiZ1vYunIe7RX2To5Fqk9HIuP+cNsL73Tk+IFzSfZA1pB5E+GWkXyTgKci896osJPQTwj6AF8cMr7fb0rkTceklMJzHCGRf2Bkwg4BgWg0xsVX30ex3sLH37mTyHt0eKfSTUs3tygHxLrBSZ3nzc2TEipXiYxKY8z1MeM43uTA/fz+O/+xKoqUiKzMFEe5EXgbww99KYU+VKOdoIX5Y4sA64Anew5QnYgSTOoP60qiusKOr9aJ6Jub5NLXD9UFEnk/0o3GMKfpHRX2uSdPtFiPfB2Z7BL+7zMCuhYi61EB/mmjCHzCa6b2TddNTyjVAVM8387ZPifggA6np6/V65swijbNtUVAhRNhmgcEjDfFyq16IPPzcDFCGgICxw0B+cifeecTLF7fwCdfeQbDPNnGA2ZC9wNvDpN7g25sMuyaSEBERsYj+DHp9REWDWWpF8x6+hBLI4NeptUHdhRHZF/qZCAtu3Dc18VwsHlBgPdy35n1HdtBxjoCPzpUn/Wi38rgP1LUzaD6oZGkfP2QfjQvGTgO6WAb5DtLxE3hPdsWtl/8wYsYfGpikfm2bUbezY5DZu9OY7HZxuKNTdQvrKB1hmT+7ihhzREhkHT6OPPeJ4HMHxH+4bQBgWOLgKMiv/zxZ1i+ehOfPf8YetUS83KfdylG48/f4MAZ3dx0o5uZ1vFgd/10A5XbgD6aM+yQrJCk9JsZ+rXMjxoxaGeexCjOjKyI5Nx1oLAiIHDCEFA5V+dVwyKOBvDDIYrAq7M7IKFX3dAXZDXm+bifQfXjnmT0hGGzL9kRkacJM7VDCmdmuxssAyZtmcGJyEuooCmacRs0zULNHwMzKimVmzUkvQEaF1ex05XygZIfIu87Aro2Z9++it5iJZD5fUc3HDAgcIIRcOMUS59sYOXDG9h8/Cxaq4sP3rjrZkbTzc10o6Mp9Mtcvxs+fx8dk4QMAZF5r8x3AK88UplXOGprG+NQvc/kZuB32n2ksBwQOFkI+GLOfyLyUuY1prlIuwi8J/Ls9I7Y0R2xvvhhElmH5HajDsDJQuLgckN4Af6bEXlhJ4MYOsD/txst34apPYu4XqZ5maLMDMdryrV7bPPX0V5bRPPs0vFK/AlP7eL1TVQ2m7j6lacDmT/h1/o0Zi/k+YAQsDTDws0trH3wKdpnltA4t4ws4p3qYc83vbnpBsg7Irzh/iZ/M9Uj7zHvszLN84brb7o8hN/OUD/dhKVciuxIldS8XzeNr30UL1hA4DgioGrk645mZMoEy7Yv46wbIvhysdFH2UaDDPKn99sYx5d9hdon2DYCaj88RsRP7cY2hl0+AewDWne7HSGA/G3vzGugNs0LFGoeueyvz3aE4zNjUuU3GyjUO9h47CxSpwwdn/Sf5JSqk3X+9Q9x7ZWn0V8oBjJ/ki92yFtAYN8Q4N1NoxmcfecaetUiapfXkCbxvh3+8w7k74V8ZK0X/pIC4F8mKwO5siGpwA/ZpxfOotgwuYFOQt1AmWzopjumWq+PuXijer8nqf+8RIRtJxiB45s1Y9KN/xzLvl4010vkqgtJkfWC9SPKcSN/8pXXEy0R+vFAZDTz9cIT1p1ElMc77b9Zm6E2Qu/gjHsZhny6Ibelntz69LSDpF4dI40WpHja5yTiFveHWONT2M5yBc1zQZWfl2usTtb5Nz9Ck6La5pWzPlnO/w//AgIBgYDA5yBQaHZx7s2PMcol2Hz8vA8/J/q+b3IRoKErI5KUnIh8ySAir6Hf4hL8SB9RDvAvnDmGmE4kKimfKIjMjKWoyahOemWN2/xNmOE0dggCAscLAQPUgVX9iEjcNVqKRo2KWT9UN7RsjKPyP+wCIqbjYQaVf9ULkXmvziNM2wiwPVC74DFiW6EOkCfzjQz9Ook9ybzeQUi5TXGEoezE4UgQSvU2ShtN3Hr2EmbfD9nG6TTPHHHeFz/dQL7VxadfeRrZ9GkJb3tHnKpw+oBAQGAuEYiHI1RvbOLCax/i8b97E9EMf+UAABAASURBVDZOsf70RQwLZM2HmWKSEU9WEiApkMSTqCQk9AmVR1mOy/H0AzqKp7ZNBEfKvG6wUuZ10/WqvF4AHAHer37qmsN7FmSHmaVwroDAfiFgEeD4kEzKfJQ3xOzwahjEmPVDBF/1QOVfyrw6tBNlnnVgTGPB548z+5WaE3AckXm1DXyap06QXhoWmdcL971ain4zhcdy+oRD6rww5G4nIPO3s6Chhy+88TE6i2U0zy7f3hDmjhSBXKcPPSG//tIT6FVY2aepcdMwBAGBgMD8IXBoKTLejfLNDlb5SPXKT97Ey//pb/HKH34fl3/xLkq1JlrnlvHZC49jUCRrPrRU7TiRASLoM3MztwImJ6JZYhCRN7VojAtOCpgteDLPG69X2HqAVLVhG9ALghri0g9ryUfperlWvrGKr04ADxF+AYHjgQALu9Ecy7/qhlzS1MGNiwZ1dtXp9QSfyxH74o7kf1JXuBN/xyOTh5jKjOei+faDobBS+yJXPse2xyKDRYzjAHOcB9RnwkmaCq0eyje2cP3lK1TlmdGTlLljmhdjgTzz9jW0ziyhfnENMMNsCldohkQIAwKnCAGNSlO5Vfeq+/N/8XN87X/9S7z8H/8G59/62Kt0N5+7jHd++6v46Fsv4NOXn4BGrhmUC0ePkNoumrHlciLwNE/kRU50c9U2GmRKLW/EIufyfU1J6MddYNgC5P+qR+YaCWegx+Yk994FQY/Ox4SA+2n3YAGBY4WAASKZqhNRzuB95yuGfNVQWDb4j7WR0DvVF5FQ1hOjbdcXhOkOBNgOzNqamftSwmZQAoI6TI7EXh0oxbljvxOwcPknb/n3o5rnVk5Abk5GFvSkvEDR7eazlzHa9W0XdzKyGHIREAgIfB4CcX+I5Y9v4om/fROv/MH38O1/9Sd48b/+BPK9a61W8d7ffwWv/7Nv493f/BJuvHgFjfMrGJTykI98Gsfbfnmfd47D2ibyIcLilTKqjBGJiea3b6okJ/yRkZt3nxGZl3+rlPdhN4OG7es3UuiRudT5CZnP+OgcEOHX0H1BmT+sqxnOs58IqG6oHqhO6EVYKfNS5fOLJPNLDt6PvmDwHeEIEAk1Q5h2IED+Pmk3uI5CKIydHsc2JsobkhIQEb+Y85YAanfUFvmhRIw7nJBfbjDA6tVbuPrN5xDGlZ+Pixr3Blh75xNsPHUB3aXKXYl6aDJ/15HCioBAQODIELA0gxuPEQ1HSLoDVNbrOP/mx3jmr3+Jr/3bv8LX/5c/9y4zLh3hxpeewqv/4rfw6n/79/DBd1/C+lMX0VsoTQn7MbgjMYnGlks3WKcbqow3W91Utd64Hf4fL0dGQp8CekHNf1BqAEiBH3ZAhT6DfGHlciMfWD8ON7eL/Osmzr3DLyBwvBBg2Vc9UL2QchxTRfYvjC+YV+dF7L2yzDrj64pj9rgP/9/+eTbLxVnI2RP7m+VR4T0yKZwcnwBGeUCdo5hk3hG/SKq82h2H7eYGJ2LK8PRfvor2ShWNoMrPxRWVe41cYHtLZdQuru3p9sRiOBdpDYkICAQE7hMBVWy9nJSwp6432ktbTaxcvYmLr76PZ773Kr70n/4Gz/zVL1H9ZJ2PScv48Nsv4tV//lt4+x99DZ98+Wnok9xS3O/zdPsV7fCO48kJ784MzWWQu4FuwnI1yFUN3ipU2Whar5u0440ZjO/t8FIazhQQOFgEVKZnZ+C8GevFbHlX6Du8I3Z2aaMBwyHAvr8338FNgZPSyb0rr8xzyvwqnyBEIvAWGdsOeItF5KnGi8hHfBroSOK9Go+TN+mesvLxDXz0G8+dvMwdyxxlKFOcK9Zb2Hr8nB9Tfq9suL1WhnUBgYDA/CAg/3ap7cV6G5VbNSxdu+XfZr/8y/fw5I9ewzN/+Uuce+NDJL0hapfO4L3f+jLe/CffxEck8beeuYTO8gJmw1fNT64OOCWm42eQQG+8+erxuPyFc1V4V4M8lcpc2ai0gTdrg0XwcWHAtiFMAYGTgYBIvOxzc5ORrJOwi9Sm/Qx6Gdy/azIGUq4XARbR/dxj7OvGgzuYOiUi7t6tTu/JkMj78eKZT+XR2A7IhcblDL6zTzIf8SmHn6cqb+z8Kw5O2sQycOUn76C1tsh7ydpJy92xzE9C0W7p03W0Vxf5pOTeowoFMn8sL29I9ElGIBqMUGi0sfDZFlY++gxn3rmG8298hAu/fh+Xfvkuzr/2IUrsqQ8KOdx67jG8+ztfIYF/BZ9++UnfAPfLBZJ33o1OMkj3kzdCIJLu3Q2K5hV5qfOyhGRe5pV5kn3FE4k/kTfo+8EqxDm5CLAeqGzfYXvkVmTdK/FDEvkBkDHMSHJFerVNBFhE19se+x+rVSTtIu96P8YP1cm8+rxzvfKhdkBkXm1HREIfS5WXycWGy9qmOIp7kqxE9Xfx45v4+JvPn6RsHdu8uHGK6vUt2Djzqvw40SOhvbPj9l59utaG3AYEjgoBo+SlcWMrt+pY+fCzCWl/7QOGH+Pc29ew9t6nfqx3xWutLeHGy0/iw+++jGtfexYa810vr35eBT+qfM3NeUlk9EhcN+WY6pp/TE5i70f5YBjzBh3JSOjlBytS7x+x75EBkRmRmgkJALyCSbIzpvl5PqrXdk92qHDtcYiwKiAwtwioyGYkDSrLKtN6Ydx/m6GXIe1PyzvJruLNbSbulTAmWnXTE3bWV+VPedNwtTKNv++/PcGnEKrnOozaAbUd20ZFXm2EJ/JiTmxbFO8k2YVff4Ce/LIvT74qepLydvzyknlRT++/1S+sorN890uvO/OkIrlzOcwHBAICB4iAfN2LtRaWr97E+dc/wmM/eweXXn3Pu80sX7uJykYDbjRGr1LC5uNn8OkrT+HqN57zY7zXL61BL6qmUai2D3yJpjdef4OWSw0fk4vg69F5LJJPQh/TdLO2iJH5230OKZSeBPQz+Bdmu9lkzHoNbcl5fVxGZEGkwRMCEojdxwjLAYF5RcCXW5J1lWGVZZVxP/JTM0OfpmURYDCO77DOa0b2SJfyNsuXRrSavfg+CVmP2WGRQu8JPfO3XXW3Z/Y46AlbVdpsYPGTDXzCe84pyvbcXsW4P8Li9U1oVLmtx88i+4JHQYEVzO2lDAk7CQgk3T6qn23iLFX2K3/3Fp784Wu4+Kv3PZkvNtrMopGgF9E4vwwp7Z9+6Ul89uIVbF05633k9LXVL6rEPEj43Q8CIug0T+ilspG86xG6I5kXqY8UTh+he5eEXccUQdeIOFLxhl1g0Mn8MJciPCIFWq/tIg7g3VDxFe46TFgMCMwnAiywvsM6/fKpFGt9YE1Dt+q7DCLBUu1Vvlm8cWzKNhOrNI+HGVRH/UhW7cyPZKW6K9P3J9RR0VO3LOUOKbPHYP8u1Pwf6dxbV/3LlY0Lq/Of2BOeQj2JL2/UUai3oPfedo8pv1f2A5nfC5WwLiDwEAjIv00vqa5++Bku//xdPPcXv8DT3/81zr1xFWUq7hkV9fZqFfpy2+bj53wlvfncJWxeOY/m2WWS+hLGMWXjhzh32OX+EPBEnhDr0blX5nOAFHm538ikzPvH6CT9u48oopONgFE/g/9qbIfzbWDyFVnOc73UP09yRARkuw8SlgMCc4oAuTxEZlWGRwOWcarVGrZVRF6EXoRXL4weq2I9TazyNqm7rKci8qy7ytOI9XfEZQ1Lq6duiiPin/kd5vRCHUCyyptNLN7Ygr7yPU7YQB7AOcIh7x+BpDfE6kefQYp8Z2XhvnZ09xUrRDo2CISEHh4C0XBM1X0LF974CM9871d46Y9/jKd++GusfHQDbjTyb57feuYiSftFqu4XsP7UeWzycVnz3LL/6INX3V2ogod3xaZnIlHXE0sR+7uM2/ZS5f2e021mnJleNql4Ivl6kU4kSGQgnap6ng9MyYTfP/wLCMwxAqoLs06u7+DqSZVMT6v4JEsfSbLjxPNY93wdHFNl19OGAajMs5Pi/f+5kddC+Yn4hM6xU+878cyfcDBjHeePUU7Fb/W9T6H7UevMIk7dyGdzdoWNT4bEIUZJgvUnL+B+n8xPb0lzlpuQnIDAHCLgx9+l6n7lJ2/hpf/0t/jKH3wPj3O+vF5Hd7GM6y8/gatfexbXX7qC9acvoXZ5Da0zS564D0oFqu4xoJsEwnQcEdCl041+Rng0r+spWuBJg0i8TMSBBALasDOjWt5pO7cd3Xw4c0DAI2DOoCdTSdGQqwBJxeCHc11gyPmYxF7bfT3A/E9eYWc9VOdaHe2x6uVwQui1TeQ9LsDnU6NaxSL17LS42GAOqtr8hxM/lbakym/i5tMX0ed96sRneM4zWKq3sUye8clXnsY4xwJ5n+llkb3PmCFaQOAUISCXmfJmw6vuz/3Fz/HN/9+f45U/+gHOv/4hbJxi/bnLePt3vor3v/syPvnyU9h44hxaa1X0K0UMi3lWwjgoHCesvJgBUvIc+2RON/ypiifS7sk8ibqIg4iCV+y5rG3QpHmF4EG8+YXwLyAwNwg4sgGp1HER0JdiZ99i8MS+DMQalpFl32ZFWOHcpH5XQljftuukSPwISKXMDzKq85xPAdVl5SnHvCUlQ8R8Oz6F8ESedfukfhQKuya5hYIduQ7vX3IF3bV5j8Ww6qAQMBbaxygQfkZhsLPEHvUDnMg9QNwQNSBwMhFgBYqHIyxfu4UrrEhf/g8/xG/8v/8L1fcfY+nqTT8k1Dv/4BX86v/wXbzHUAp8/fwKhqUJaU/jaELcbZ7vbifz0h1qrnh5RQBkEUmNo+nGv83NRSD4iHRC5gEfct12GjObrCORYJHz857sK45sO2KYCQgcPgK+XFMI9ASXSnxSNojI5zifE9mliu0SVgK3I20qt/eyHdGOZJbp8p3qMeDfBVBIZV4vqaveucigF9+Vv4REXh2ZnfX6NDTnhWYHC7e2sPH0BXQekDwiTPuOwLk3rwKJw40Xr2D7voL7m9z9RQuxAgKHj8B+ntFIstxojHgwRK7bh8Zu1dv7T//g13jlD76Pb/zPf4bHfvo24v4AN597DK+RuL/6z38T7/+9L+HWM5fRq5YnhH0/ExWOdawQ0M3dqGB5Ei/SQxVPKmaOpEfKnub1qN5I8kUURI60j0j9iKqgRs3o1zP0aykU+hcLm5kfEWfYo2LIOHIHkA++9hHhOFYAhcSeLATI242EV+VZ5su01jGXKqNjlleNcKMXSb21p2W5m0Hl3Y98kzHyUf2U1ml9jXKA6qfchvJLBj11SKjIq+PiWJdNT9ocE8p9+P90/KgoLH/0GdxghOZyNdzfjviqF2stnH3zI7z9218FdZ8HTo2K7wPvFHYICMw1AmykIhJ3DQtZaHT8SDIa1/3irz/AUz94DS/+yY/xzF//EktXb6FfLODaN57DL/+738Jbv/t1XPvKM6hdWsOwyNZ/rjMZEnfoCPBGL3IuUiMCoCEtReJFECbqnkHrHNVLI6FXXHASMddHdzTMX68hkZeGAAAQAElEQVSeoreVoVejidiTzGvEkHEPfPyfwb9IK+Vexn3D74EQCJH3AwGWcx1G5dfIEByJrswvT7fJnUxDOY40RGsrm3RI28CwA2hdqpGdqIT7Mel1sMM2plNp96b0k7AnehdgwZBfNuQWzbsSxdOnDW5WX7nfYSf1qM5XaHWxcLPG+90ZtNeqR5WMcF4iEA1H/nszn3ztWXQXSlzz4D/34LuEPQIC84WA/NuT7gAaFlKNk9xlzrx9DZd+9QEe/7s38eQPfuV93ZPeAPULy/jguy/jzX/8DXz4nRdx67lL0HCRwVdwvq7pPKbGk5kIMFpEgiAVPiZB0IuCsrhkiKnWRyQG8j8WkYAZMsosGuNaZF6KfJdEXuGgkUGm9RoaT0rmRJnPAP68IUwBgSNAgKRW5VfmIkCmcm9iDMbiySed8kH3ynyTJL5FozKvsqx1Uu3VMfVlWGX5KLLAdCq9SnvEeqn6mSwABSnz5K4Jn6hFeg+ARF9xfP6OIJ1HcUr5Zlevb/qn1K1zS0gjXuSjSMiRn/PoE6Brsfb+DWhYag0N+rApUtV82H3DfgGBI0FAvVgp7gufbWH1wxs4+/ZVnOfjqQuvfUgC/z4Uyo1GH1rYfPoiPvjNL+O9v/8K9EGm2uWz/iXVMPzWkVy6431SkQMZW03d+B1JQMQHOHEekGnceq3TNm+MCxlzLXXeD1vpX8TLqMIDoz5Ninwvgz7Qo/HrPaGXX2+qnWjhFxA4KgRYdkWGvZHrKZyVZ5F0qfPqfIq0q7PqyzOVeo1H7zunA2Cs8k6TW47qwL5mhZ2ETMa6omPLlK7tc+xIv5R31c+Y5F1P09QJ366z07yx343t/OFkT7l2D9XPNtFaW0TzzNLJzuyc506jCVWvb+DTV57B+BE6VW7O8xmSd8oRMCpAuU4flVt1rHz4GS68/iEuvvo+zr/xEc6+e82T+cqtGox3Fins1198HO9/9yVc/fqzuEUi32RjJVJ/1DCG859OBIzswiyDSH5UALx/vVcEAamBQsW/nDckoRe572TwqiaXRVS0PVhAYO4QIPP1BNl3Zg3OGajXQ8RenVJ1Tr1K38owkg99P4MIPSM92i/j7jQRd29jwNcfdhh8yGWtZ6w9f0qlCLsP94xx8lcaG5bKegOFRhv1S6sYJ/HJz/Sc5jDuD7D23qfYunLWewiobD5cUg2BzCNM84SAfN31Isjy1Vs4//pHfhz3S794F2ffueZHmyltteDGqVfXa5fO4NOXn8C1rz6Lz55/HLVLa5MXVR+hdztPWIS0HHMEpoyBvAdObjneJYeEvmJeyXf+HjohOVLkxyI9UjanxIf33PsHIOPJZPe/R4g53wjMdeqMzEGd0SgxRHwy5csySbbK8UShz7z/vF6MFamXS046ZgQ8+uTrBQ8l0u6NRF7++3ryNdu251lYRUSWFPjt2zN+6dT8S7p9fy/tVctonFs5Nfmet4yqUyWek7EjvHnlHDtV0UMnUUWZVfKh9w87BgQeCQGjmp5QdZe7zNm3r+HK372Fp37wa1x69T2sfPwZilQOVNB7iyU0zi9j/ekL/oNMN166AhV+PSIcFvNQnEdKSNg5IHBQCKiVpXl3HCnzJPJJBYj4uF9kSKcVyZEaP1MzZyOBUNTX5i+2nSR+5/wX7xliBAQeCgF1UOVKpnId5Q2a14Gkvo+nbmMi8UP50U87qFLOFedRbEbWFcpmbj4i8noqoPNr/eeew7hVxuDU/QhOsdFBaaOOzcdFIL2icOpgmIcMy72mtNnAxpXz6FWKj5wkh0c+RDhAQGAPBKicxIORfym1emPTu8NceONjPP6zdzxhf/5Pf4oX//Pf4envv0oF/kNU2LjoJdTWmUXULp/xH2G69fQl3HzuMjZZ2Jtnl9FbKLH3GhqfPdAOq+YYASNxkDmqmC4HKpmGmMQ+olLvX8pTyGW/LmeIWMQ9OTLcNfFeDBEWkZjxEJAKqhcONeylV0Gl7vcAdQ6kkopASb2860BhRUDgERDw5TkyPnECJoSeIUl9RJXed1R3lmHeC/jDo06zsq+y7V13WNZnT7PUEdZ6T+j342SPmtg53T8eDLH23icYkDzWL67OaSpPfrJ0HaTKd5cW0Dy/QkHywXV1M4PjjSLiY7GEFe/Bj4AwBQTgXV3y7R4WbtWw8tFnOP/GR9A47c9871d46U9+jK/80Q/w8n/6Wzz1w1/jwq8/gMazLdZaMLbI/WoJ9cfO4ubzj03suce8f/v6k+exyfUi7t3Fih8eMryoOn+lLaTowREwtrQyFxtcAiRU5nNlwA9rWTXktg3Qy3ki/WyrcdeUAnygBRF5DWc56mTQePX9WgYNd+lHx5n5KQ8ypCMgkPm7UAwrHhUBA1SebVqeYxJ5vViq8jwZw918GY9Y1h2JvYsMZni0iSRdL9Tq5dphG+g3aCzrA9YBPQUY9wF1YEN5vzfMev9ML1uuP30xCGP3hulgt5AD6Rq40Qhb5DvDPBWehzijwSFyEWLeUHJRgUsIU0DgTgREuJPeAGU+Alq+ehPn3qSi/tO3/djsL/3x3+Jr//av8PV/85eetF/58Rv+RdQylXVLM3SXylh/6iI+/vqz+PDbL/rwk1eehr6a+tnzl3HrqQvQ470aVQGR9vbqInqLZQxKhUnj8sgt/p15CUsBgSNHwJgCmnOAi0Al08C2149zLeKz00SG4tIkjjE+dk0iKp6gDzOM+xlEaoYkNL16hr4+RqXhLr1rA4m8JzcZeO/YdZSwGBB4NATUTKt8qjw7PnGK2DlNWG71vQV1TBN2VCM+bdI2FwPGcm/2aOdUOc5Y7qXC+6dQLPcq/yMS+2EH0Iu3EzKfPdqJTujebjzGhdc+wqBcpGh25oTmcv6zJTcniaDN86uP9NKrYwWMLEZM5ScfFwOZn/9Lv/8pNEp7KlBLn677F0sf+9k7JOqveiX96//mL/Dtf/Un+Pr/8hd4/s9+5keOUTx9Ja5LtfzWM5fwvsZp/yffwFv/6Gt47ze/jI+++Tw+/fLTVNkve/+v+oUVdJYX0Fso+oZjWMpjVMhhlEs8YU8jh8wesWXff1jCEQMCB4YA212I0EillFoZe/JjdyvzCwZ93EZxtM/uBImmyD9Yyrx86+Vu0G9OiLwn9JyXn7IIz4jKvOJm7GTvPk5YDgg8EgJsvu8oz3kgLtmkPFcYlg0q43z6D5V5xX1ktsHC78t9L4PIvJ5IqSPryzvVeT2pknIvN7RHytsJ3TkejrD60Q0/WEQaRSc0l/OdLTcao/rpBsbsBW9cOYdHed/PeIOIWLkSkvlcdNLI/Hxfx/1NHWUKKejeeLMWQZepsEzGkN3Cmfc+xeVfvoenf/Brr6J/lYq6iPpv/o//CV/+o+/j8b95DRoWSfH7lSL06O19kvNX//lv4Rf/8u/jtd//Nt797a/gw2+9iOtfftJvb1xY9Ur6kORcQ1qlceQ/OJGKoDuSdKdWnra/uQ1HCwgEBIiAapbFgMh+nGOoTkHRvMqfkEwlRUAuDxHjuMhgDjAzaBLJ8WSIir3cEjwhopKvD1jJ5KLj11HZV2dAcf1TgBQTdZ9kSscJFhC4CwEWMRUzlTfyC/gyqvKpd0BoIvPmGOmuHXesuI/ypWO7BFAZV+chYachUeeBneCYTwZUJ1z8BefZccrTNPvYT97GoJjHOp+On6Z8z1Ney5tNVLaaWH/uMsSh7i9tBv05VqKYhT/HR16FuIxyUsVCbgWLxTNYKpx55L7y/aUlxLpvBCbkPIVIuT6OFA+GkMuLhpMS6dYIL/6F0g9u8JHZh34EmGf/+pd4+U9+jK/9u+/hN/6/f4av/MH38OQPf421dz9BodHGsJBgi73Aq7/xAl7/338HP/m//C5++c//Pt76vW/hvd/6Mq597RnoRdPapTV0F8tePQeLD8IUEDjhCBy37JkDXAQYCYtePIy9Igo/fn2OxCYmsXdcxzYfLgYj04zGHx/IIR1O3HNGXUCKplR9+dqLzPdnbgsdQCOSeB/k2bjdM0LP44RfQOAuBFjGZmSenAMuMRrglXmRei5rO+41ZdMNCmXTxZ2B9jeW/4jHohDJJ1hAXFbZp5HM59iZVZ3Q+XfuF+aJ03CMM+9c5RP0pwIcR4SA3ldYvnoLGuTj/ocEtQkTY+F3LPxyqcl5Ml9CKVdFJb8CEXkRendE+Tqdp2Uj5cYpRNJF0HOdHvLNLor1Fkrqsd2qY5GPYFY/vIFzb13FxVc/8OOsP01i/vyf/9wTdo0A88Tfvo6z732CEnt4Ga9g88wSbrxwxRPzX/03fw9S1t/8J9/E+7/5JVz92rP+sZpeLG2tVn3PPLPTCX/IdUDg2CPA+i6yElGddHlDXABJjU2UeRIbkfmYSmhEwuMiQGbKdEZ1ncQ8HQKeyHcyknlAarwn8o3Mz0uZl2o/7METfz8ajval6TCYhX4h/AsITBDwZcwBRlOZU0cyYjmMWUYVap3KLfaaWKb480VL4V5R/DqexCJDxM6BPy47rjkZiXy+CsQi8zyfczjI6Vge+/GfvIl+uYybz146luk/7omW18TCzS1E/QG52uO4Xw7GIg+YwQA4ixC7BInIfFJGKVnEQn4Zi4WzJPRnEYo9Qdqvn6P0FQ9GSLp9FJodku0WKiTo1RubWLp2Cysf3cDa+5/i7NtXoQ8iXfzVB3jsF+94wi6C/uQPfo3LP38Xq+9fR3GzAZel6FbL2Hj8HK595Wm88ztfwev/u2/hrd/9hvdbF1EXideY682zS95HfZzwDr5fGQrHCQgEBOYKAbbrEFmxGIhoIvRs2xEXQTPEea6niUxZBJgz/oOfsiwDmxRaBrnP6EM7Gs5PL9LKrWZiVO5J5LVO26DRcMYAd/XmD7TXP7Gwe9le8cO6k4WAipnMgWUOcCx7KoPkHlDoy6Lh9jQtKyqP6jBOyiOgMif3Lpk6nlqvOFB87q3j6HhS/BN2ZFXuo4Jtl31tM6aBUcNvioCe6J+lOPgJOcR0VQgOGQEJuEufrGP92cuQq9MXn95gJnOIWOgjViQNP5ljgS+SyBeTBZSpzJdziwwXSeyrgcx/MaiTGHJ/0QXJdfpU0tsobzTgSfrVm1j94DrOvnMNGvVFpmEaz7/xsSfs51//EHqD/ALD829e9aS+WG/7u2O/XED9/ApuPvcYrn7jObxLsv7O77yCD7/zEj6hon7jhcex+cR5NBinu1SBhjDKeIEnKQr/AwIBgdOKgCnj/GckLi42sK1HJLVeRpIvsu+N22dNhnOMF4HxjKTfIBIkUhRRQXXah3FFmkSu5F+vUON2e0I1BpBCmzmz60ei5ck+t/t9GJe6BkTCZuv33nHXccLi6UBgV3nxQ022Ji9x+xGZaikGdVozg4ZeFcFXuVI5diyjxvI+K+ua92XXCN3MOBt+txG4+OsPqMoXcSuo8rdBOeQ5Y5m30Qgd8rjPO7WBf2zUHQt7ZDFybKDzsVT4Ksq5JSzklrGQ5CyrSgAAEABJREFUX8Vifs0T+HxUJNln482Dsmrwf/h5H3Up6iLalVs1LE3dXaSia5z0S798D5defZ/E/MMJaae6rhdMVz+4geWPb2Lx03VP8JNuD3DGylOA1HKR8esvX8FHv/EC3vvNl32ooRo1xrq26YVSjfyioRn1Mil4MRGmgEBAICBwLwRsssEYst2HiwCXGLxKL/eambEdMrXwMgM0b9wW5QDeI+DdcfLm57WOApBn6yLwfhSc0UTB12g4M2K+FymfEfbdBH62rH14L0OYAgJCYGd5UUdR72bIvauvbyVsZlDYb2ToNVLog2ipRmViRxG8N6oMR+QuLmfwxs6r1mFWxg1gNIRpgkC+2fXeAHqyn7E9mKwN/w8dARZ6G6fQQCGfe26WX2MBNhZqudUkLo9CXCJxX0AlWUQlv4xqfgXVwhrJfZVkX2Q+8odUFfAzJ/mfVHX5qBcaHXiifu0WNIrLhdc/8m4tT/ztG3jix2/4+fOvfUiV/RPvErN4fQOV9Qa0X9wf8J6UQS+TdhdLnqhvPXbG93Y1hvo1Kulye7n+8pO4+cxlyPWlcWEF7dUqNFKMRn6B2UmGOeQtIBAQOCwE1JTQHFtwCjiQUilzJDdOZIftu9bznrDd7Gh+RoQikiFP6PPmFXpHtVPbRbq3VfkxIEXUE/txBt6PsOfkdwI84ec+2t/Pk4BpHxkbzz13DStPIQI7y4ve4ejxvuqV+Qy9LVqdRmLvh57sAPrKscqUbp9GQupYvlXWZY7lXDbZRixZJ/g//KYInH/rKkbFPDaePD9dc0cQFg4RAceGMIvYYH/OOQ38Y2F27J1GLOhyrclHIvNVkvclSJmvbivzi8jHRTjG0yE//8iKMeemxxdyf8k3RdTrkG/6mXc/gR4tXfnJm3j6+7/Cs3/+Czz5o9dx+RfvQoV75aPPoEH7860OotEY8jMX4e4uldFaW4TGSd+6fAYbT5zHzWcv48ZLV3D9pSdw8/nHsfHkBdQun4XeRm6vVNFfKEFjqKe6q845ViF5AYGAwAlDwAC2/TC25HcZt0GG6cR5o7kIEOkXGYqo0sd5IC7IDAnJfVwwaL3uEYqr4+o42hd7TCLu4xGQ9km8SMw09r3cI0btzLtJ+I/5cLsImeLynoY7yP2U3Pl1mt/jHGHVyUFAl1hlYFIWMkidl41J7McabWnA4sH5VCGfDk3iTfLvy6ABKpMzU9n0hjDtREDv7WlceQmMk6f+O7eG+UNFgIXeKIjcrcwbzAyOhdnx0WjsclTbCyjILz5ewG3f+KpX5wtxmduLEMmP2YhrHx4Bmpz+zbM5PpqQn7p81EXUz77zCS796gNITX/uL3+BF/7zj/HCf/2pJ+sXf/U+Hyldh9T3pNvnI40I3cUKGhdXsHV5jXYGm4+f9X7oG+yp6kult565iFtU0jW/9fg5xl1F68wS5PrSI1EfFnPwFYGAzzNOc522kLiAQEDgyBHwTZiBNw/Ak3S53HgiTxJfmtoCkKNp7G6NWx8VGDeRmd8PhrsmudPIFUIuEYMW4Ie7rGfwH7FqkNC34Ye69Co/lfs7fO95k/PEbkfoSf1dZwkrTgwCvNb+GuvJDc3Pax0zaNMCpkVvmZHZc8P0l/nI04UQfC4CZ965hlEcoXZxFfCVH2E6IgSM5dalmeekO5NgZnCI4PgYVeQ8FxVRJIkv56jC5+Ufv+wVeS0XkwpyVOIjx0dTuHtyd6863DXxYIhSrYXFTzcgRV1+6U9QRdfXR7/8H36EV/7wByTrP8GVH7+Jc29fxcJnG0g6fYzyCdXxZf928PWXn8CNFx/HZy88hpvPXSY5v+Q/jLBBZX3zyllsPXYWjQuraJ1dgtT07mIZ/XIRw0KOqnyMjI/uDjfX4WwBgYBAQODwETC1+DSFEe8JUd4mqnwJoBiEXMWQr5qf530D2u5yBhcBFI5AaoXdU0b1VC8pSpHX2PXDZgYNedmrZZDv86BDQt/njYzxZv73vLfdPoxYW8pFGQP94M+019kQphOAwKQDxwvPa87/t4uDLvlsRcoFzvPnCX12O9YJQOBgs5Bvd7F0bd0PSz0gzznYs4Wj3w8CNh6TzLs7ohrbOTNHMh8hotKeo3oi0l7xZH4FldwyKvklEvpFaL22RyT+dxxkuuCm4YEEjpJNvtX1o77IR11E/ckfvQYR9Vf+/Q/wTX3g6N/+NZ77i5/j8qvvYuXqTagQjgoJ6uxNfvrlJ/HBd1/CB995CR9/8znoxdEbcnd57hJE1GuX1tAQQV+toru8gF6VJL1Ckl7MY5SfEfUDzeKB4BYOGhAICAQE9h0B4xFpxibRIkxcbXJAXDRIhReRzy0YciTzmte6OA9EUuZJ/LUfjMfY9ZP7jIa51Pj1g3YG+TqLzPc1KkmDRJ5kXi85et97kbeMB5ApUEibkDutIG+TGsvZ8DuhCPB6QxdcZYG2J0dXGWA8udhoeyDyD1YW1t75BHpXsHluCV/kp/1gR57b2HOdMKMqnxn1+V3CsbFBdWxYIxL02BLvAy/SXskt+hddF/LLqOSWvBWTBeRI9qP9VuZVUOLeAOX1OlY/vOF91J/8m9fx4n/5Kb76B9/Ht/71f8F3/sc/xlf+8Pt48oev4czb11DcaiJNYtQvrvhx09/8x9/A6//s23jrH30N73/3S/joG8/hU6rs689cwtblM2itVUnQSxiUCxiSoEtJH+USr6bL9SVzDjBDmAICAYGAQEDgaBDgfQhx3hBT3c9T2fedgQXznYKEy3ERiHKAOhDGm5kZAFkGpEP4EUvUAfAfr5KaX0/hVf16BnUKNNKJPmSlFyEV3xM8hOm4IsDLDl1DGfU+nw0XAXoKpPc1Yrl8sdyoY5mUDSo7LjKE6f4QkIvx4vVN77XQq7JS3t9uIdYBIuCoymP68qux8TPjf3NIWLhF0quFVayULmCxsEbivkwVnsSdDWcS5RGxgWVsfNHkRMrVa7BxCvmnu9EYsqQ3QInke5lqucZMf+Lv3sLzf/kLfOmPfoRvUFH/zv/0x/jm//xneP7PfwYN3Sg/dfU86hdI1L/6DN74vW/hZ//97+CX//y38ObvfRPv//0vQ2Op33jhcWw9dg7ttUUMS3mIlKdR5B8/iJx7MwNkYIgwBQTmCIGQlIBAQOAOBFxs4D3Hu+jkqoBIWG7RUKBpPqHyH5Hsu6m6z3sY1LyLzI1J5qXoyx1HZF4k3o9ospWiR2Vf/veezMvvvp9BL9rK5x5hOr4IZPBkXi+9ZmMuMCfGTp5LAAqPyJHAJ+wM5pcMSZnrWHYsYqTwuy8ENGR2PBiiSTFU3Oq+dgqRDhQBI78eRyrEBjV+Buf/Ehb4UlL1JH7Vk/mzkBovgp+PitALsZFvOLkfPn9yZ9++Co2hLlX9+T//Ob70H/8GX/+3f4Wv/a9/hef/9Ce4+Or7WLyxCUvH3t/85kuP473f+Spe/Zf/AD//P/0OXvtn38E7XNY46vJd14ulzTOLGJCoi5h//unD1oBAQCAgEBA4zgi4CCRhRuJFNZ4krFA1yOR7n68ACZVWClBwVFfNQfcyAEZGZ1TmM0h1F2nvUpX3tpWhq/HGqcyL5A9bkzjjLnch+ZeHBjLuj+MxhVTeiYCunzpypBSQaauxo6cOX8yOn5R5lZscy1FCYh/lARcpVrAvQkCDhVRu1rF55Rw0iMcXxQ/bDweBiJ3WNHZq9WgGM4Mzh8Tl/Sg1UuRXSxexVDhzpzLvcowXwfDFk9PjmHgwwKBSwAYLwLWvPwu5v7z63/0mXv/97+Dd3/4KPvyN5/Hpy0/i1lMXUNfXSPnoRm9Jf/HhQ4yAQEAgIBAQOMkIWAREMRDngRyJu8hYUgYSEjHNezKWGBSP9y/AAWbwk/ztZXqBdtyj8j6zbga9UCvVftQDxlLlhxmk5IoMTnaeHsQv7PpHwVeE8Q7jOsxsV/SweIgI3L6A/qQqE1LlVX7kZpOUAJUbKfRa1jsbiuMjh3/3RoC4Ll+bvHfYOrPk3ZHvHTlsOTwEMrjxGFkU+VMajE2gg2ODmFDlKCRllJNFKvIrsxddkacqL6IfsWIoHrgPvmByH33zeVwXUX/6EuoXV9FeXsCwkEMY4eULkAubAwIBgYBAQGCCgE0C3XNE1M0ZpLa6CPDzhsk0C7VkGaKcIaIam18w5GduOdudAG5LAN7zgO0D8wBGA6dpwLnJj0SdfGbiwjEG0hE7AYMMk47AZFlK8Izge2I/2TP8P0QELDJfNqK8QWRdblgyEfi4AETTjt8kSbyok5nw/wsQyHX7qNys+VH7WmuLXxA7bD40BDKeSW42cQSw7TJzcC5GRKIesZHkkl+PR5zcI+4fdg8IBASOKwIh3QGB/UTApgfjXcVozhlMxI3zMG6TMdCPGju0jvcyJEX4l2XlViEfeymyXp0lseP9DqbjaF8ZptPOea3iDZM/iKCL0Iu0+w8Q9UnoaRoH3788S5I/I/OKp12DHS4Cxmsnwh7lgJjXXubLgBR5Ljuud05p8ldUM8G+EIEMCyTyxXrLe09o6O4v3CVEODQEojT174Wy6MOZQ2QRYjZuEUm947ypMXzE1Pgq84jHCLsHBAICAYGAQEAAuieJrBnvLBZzMaJp3nDXpHhRAhI6g4bClI+9wqQCvy7yX6I1eGI3238WYo9J3E+WktOP2V0YishnXpmffU1UJJ/3VUbYY/+w6gsR2I8IjmWCHAbxVJmP+WTGq/IKdc1ZJlR29uNcp+UYSXeA6vUN9BbLaJ5bPi3ZPjb5tFHqyTzYQJo5EvoYEStBxILuybw5POr06Ed41BSE/QMCAYGAQEDg5CAgwk2zqYGht9055HqLAN7TEOUBkfeYYUxCl1CVj2la77hOam2kzgHvWCb53R9LzN3P3F7DVfxBY9prpByNby+f+1E/g0L55ad9eBcc+epP9p7+9zvCu+l49X7MeZk6B9Nt05gh2IWAnnIIT7k26QmID0fYxll4bl8kA8RdZtde199bAl8WtN4MYXoABMpbTVQ2GqhdXPNu0g+wa4h6CAg4KghpHMHMvCqfUJXPRQUkbOAiFn4HNmx4tOnRj/Bo57/H3mF1QCAgEBAICJwGBHh/400OcBFgiYH3OUQk9LGUW6q1Sckgi0juKWQxIjiJXTPY+dMqmoijLB1l0Iu1o14GvUirUXOGbZDUZ0j1Mi1Jut+d+4hoekLKdZ6UksRrGEwp+Vr2xniKo7h+v/BvGwHhI6z8x8PYcfLvKQyEMyActV3XZHuHMLNvCOh7P8tXb2FQLKBOMr9vBw4H2jcE3DhFFkcwkvaIDZxIfCEq+Y9AxVQqnD06FX/0IyBMAYGAQEDgiBEIpz+WCIjI8/4G3ctkUt8jvRRLNV7kXeq8/KnjIqjeG7TdDHdPU6LNACLbUoY9kSehlCI/1Og4nQzDNo3z2paOfWx/rBlJF+GUeXWZhF+kXyR1tl3Hvr2X3zX8IwLCR+8oyJ1JT0M8vgP4TpPHUJ2kAN9MfhYAABAASURBVByR2v9fvt3Dwqfr2HrsTFDl9x/efTmijcbQmP+OjVdERSJh45aPSyTzRch33ln0yOcJZP6RIQwHCAgEBAICAYGHQoDE3GS8EznezyhawfvRU5VPqM4nU2XeD3mpFyMTQKQf95pIGD0Zp7LuXW00rKVX5jMMOsCAZF7j1UtBllqsw3AXeJLOGZFSPhFHRlVf+yuOSL+OqW2Kt23aOZhHINPn6om5cJ2p8iL0MmHo8SS+PvKc/DsJyYiGI6y9fx0jqvKbT5w/CVk6cXlg84aI9WM8VeZjFyPn8siLzFOtCMr8ibvkIUMBgYBAQCAgwGfRuKfh3pPxrumNnYKIxJ/iF3IVTEbKqRjyU/MqP9V/i7iDDpeSy0/NK/L9zLvl6Muz+mjVoMGOgD5gRRs0s211f9QH5Jcv5d4TfB3rtBiJue/gkMBPMAMxIzadSainIXJzUpxTh80hloG4P8Lqh9ex+fhZjHLxIZ45nOr+ETCYFII4RkS1Qi42OTZCxaSCfFRCwsbKuUe/du7+ExRiPhwCYa+AQEAgIBAQOEgEROLVATDe0ZyMZF5+9n64y0WbjGHP0C+XzbvszO6fUtxlcs2RgqyXZeWWI+LujSS+T+vVMvRE7FsT0qqXaaVEe+WZ5BanaBJeIurqyIi0S4GXe40+9DXsAn4o0BEBOWW4MMeH9hNBPPvOVf9xqJvPP3Zo5w0nejAESOUR60lfnHiXmsQVvCpfiEnmqc4nUR7Oogc76B6x3R7rwqqAQEAgIBAQOCoEwnkfHAEDPKHnHU33xZjKe1wyaNx6DXmZX3RQKDIfU6Hn02242f2ThNMT8nHmlXapynpZdqbMS533RH4rw4CkftCEV+cVLxuSuHI/nLZJmPFphoi8lHn5y6tzI9xGHeIof3mq9ox22pA5tPy60Rjn3/gY689eQhq5QztvONGDIWDgH3u/liSIpsp8Pi5BynyBCv3EzWbWGD3YsXfGDiVgJxphPiAQEAgIBASOJwIGiNAb72q8ZyLOA16dJ3lPyoA+RiWTL762WwTIBUSEM+PN1s+ToIrYS6Wfvcwp0i7FWSTVz/czKs8g8WdI9VkKtfbl0e7+8eD+0DruzERyp/N+P8a5e8f5XqMk78yXx0v5os3mlTdeEkD/ZAjTfiJw4Q2p8hGuv3AF+3nccKz9RMBgZnBphizOTZR5KvG5qEB1voiEYczGyKnRwqNN7tF2D3sHBAICAYGAQEBg/hHg7fTuRBp4swVcZLAY4H2WHQBMFP1lQ36JJvecBUOiTkEJ8J2BHOMm3Jf78F6NvSaRfE9sqd7LDUUdAbnvSL1WqHV+2MZjSOyVZ3OAi424GeICbfYkRHgRK4qOHk8njISv7YVSWPcwCMT9IS796n3cfOHxoMo/DICHtI+KvLGiROzkWpLDhLhHMK7b7ySwOu73IcPxTi4CIWcBgYBAQOD4IiBCL9uZA91XZY7E1JGkx0XzL8sWlhwKJPM5klO56OgF2piElWKaV/3VAXAO0L7QXRt3Tp7M8ybuSTvVfD/KSxeQT/lsRB25qCgeROgld995iPldYn6VdxcBETs1cd6gEYfkxuStbNBIRMLT6dsBDhOcEKb9QODcWx8j5QX49IUr+3G4cIwDRMCZIeJjLJfLk8znELkYzlgh9mo08PCTjvjwe4c9AwIBgYBAQCAgcC8EjsF63mthMcB7LKKpr31SNa/Ke0JfdV6pnyjzJKlUoRVPJNYiwJxhr4n3b/gXRIcZ/MuhvQmRnyjzwJjLeuFWZF5x5ZZyXPi8McvmAIsMIuu+g0MCn19gB4idH2EVsVMknISr8DXugzA9MgJJd4CLv/oAn3z5SaQJC+AjHzEc4MAQYJk3OETjjPWkgJiNRmQxaTwrD/Z32v8j7m/6wtECAgGBgEBAICBwcAjohivj3dBFQBTTqCZ71xES0rgA70aSKMxzG22boDK+GZMmY3DHT8xcvrIpIMLuXW5GGeSL7z+kNAK0Tj762i4TodcxRO61rO132HDXPjrHzLTjPtrs/Bp+0z9dGLADwvNrefuJAvMtUu/4VIM8BSL1EVX6KAePoxM+DrgnRgjTgyJw9u1ryAjoZy+czBFsHhSP+Y1v0F9M8q5x5nP5BRTjCnJsUGIXw8z2NemsZvt6vHCwgEBAICAQEAgIHGsEzMSQmQWGvBdTVQOMBNUlDGNMlhlKmRaZNewxaSVN28EQ4DFF7KnSTQg6if1OQs/NiiITwddIMRolRkNletPHr+SuM6DST1It1V/xRLpF/rXfHql48FVMh46nNPrztjMMp+PrjzjvXwRWOpiGjHmZnCCD8mnM5yyc5HmyNfzfHwSS3gBn376KT195yg9JuT9HDUfZXwSMRZ/GymCsDHGUR5QaiqUVLORXPKFPuI4x9vW0gczvK5zhYMcHgZDSgEBAICCwBwI2WSdCz3sxZBTSvAuOyxmJPI1KtIsY6g6q+DLsMWm9TJsy0nmyZH0/RiR4m4yTEKe0GSlnNDAa9HKsV/GpiKd9QCZ3Hb9umCFjR8Dvww7CvhJ5MMGZ+acGOuegk6HfyqChOgck88MOIBchPV3Q+cGTG3fRbsJKBuIyW6esB9sfBDSuvKC+9fSl/TlgOMq+I6DrAxZ+hcbKkLgcyTxQLp1BJbcMDUkZc52pkmD/Jla5/TtYOFJAICAQEAgIBASOPQL+TgzwXgwReVmUAN4Fh4q8lp1cSGSfcxc1AMZ/Mk/SSbxvE/mMhFkG+BdguY1zIDeG4ois66NUXh2nEq5QY7l7Qk8iL+VcZNofl//487vvxz91JnT+ETsRozYm4+qTyI9I5P0wnUyPd7UZT8+mPBIHEx4yzoPrpltDsA8IaASb1fdv4MZLVzAqsDDuwzHDIQ4GARV9YwVwiBC7POKxkcyv3qnMq1HYx9Oryu3j4cKhAgIBgYBAQCAgcMIQMOZnL+Pqe/10rzaq9xYBFOIQ5wGNlJOUzQ9/GU1fpJXrDu/5ULzZsTyZJrkXWRdpl8+6J9Y9YNCdquRSyxsZ5PqikXIUb+Z2ow7B7Fj3G2pf+cN7sk7iruEzR70M6lB44s7eghngOzjTfJGvIEyHg4BUeTccY+uxM8iMF+JwThvO8oAImBmMlcS5GBF7/DIbj+GSAhzXaxtjPOBRvzi6++IoIUZAICAQEAgIBAQCAg+CAO/pEEF3ifFGjgmRLxlylalxPi7Cb/NxHMB7PfxE4gyayLxItoi6CLsn2CLaIvL1FPo6rdxfNIZ9OqDKP+0AqDPgj/MA/+T+o3PIJ74/9ZGXO406EkoDYFCnQy+3uoRLO9OLMB0kAtFohOWPb2H9uUvolwoHeapw7EdEwLi/Y8WP+PgusgSOlcZGQ3bo2ZvntoP6sToe1KHDcQMCAYHDQSCcJSAQEJg7BHh3dbII3t9eSnxSBnLTD1DFJa6fqfMRwPs/zOAnkXFP5EXOx4CIutxrpJoPSeYHJNsi8j0S+iGJvRR0EX7vnsNOgDoC/kAP8E+EfTwANHTmgIr/sA3ofF6VZzp0KI3CGbFzEonMx9hOL8J0oAicefsacp0+ti6dQRqzsBzo2cLBHwkBc3C0iCQ+jmJEVOdBZT6Lk0c67Bft7L4oQtgeEAgIBAQCAgGBgMCDISBibhFAgQ4iv3EOiEneEyryMs3PVG7F4f0fMNw9kZyL3OuFWRFrEW653Ax7mSfbmpd7jHzc1QGAhsPkPnsSeq5XnIwdBJH3bSNZ1wut/tg9Evoujy2/+BGTw7j8D58fEnil2Rg65s2nWRuDHRgC0XCExRub2HzqPPoLfJRzYGcKB94PBAw2IfN8fDV5+ZWVjkTeDriyOIQpIBAQCAgEBAICAYG5QcDFBt8ByBuk4Cdlg75CW1hmKFtiuOi4zkFuO3EBIHeAiwxG+dwMgAw7JnIKjZAjlxyNSiNlXy46mvfqfp9PAEaZ342CImKeOykaEj5J8Ocgj9S6bSKvk+w+x47Thdn9QWD1gxsotHqoXVjFKHew6u7+pPh0H8XMIbIECXu9SVRAbuxgSQ7G9QeJjDvIgwMIhw8IBAQCAgGBgEBA4D4RMBJkxzuzXpolF4BUfLnmiMznSeILskVDgaZ1+tpqUjC4xCC+IIPhrsmr+4OJ68ygAfTr2cTnvgkM5FJDRV7qv/bVseI8Jh0J+fiT0CsdEdepo2HO/LkU964ThRX7hkDSH2Dxs000zy6hs1TZt+OGAx0MAqwVVOUjRC5BTDKfYwWO+dTLROYPuLK4g8lSOGpAICAQEHgYBMI+AYFTjoABFgERyXlMkh6XzKvvuSoJPIl8nuYJPcM8Cb0n2YznGN+8Ms/9DXdOGVfQ5Fc/6pK8t0jkReK9ZX7oSQ17KVcd7ejkRpMHybwhvwCoM6F0RDoPt1kEmKMhTAeJQPXTDRTqHdQurmFY5AU5yJOFYz8SAjYl684MMStQYnnkogLi1ACReVWYRzrD5+/sPn9z2BoQCAgEBAICAYGAwGEioPu+CDM5AaIEoMgHr5STTEuFj4skDFMjX4CLDYqv/ZTOjP+8bzxVQe8Xr1A2BqS++3WjDCL3WvY+99zG3WAxIAXedyQKmje/rDS4CNA5ZJ67GI5+OqEpSHoDVG9sobNYQmutekJzeTKyZawM3swQIUbMx2q5uIh8VEaSOrhcwcfAAU6BzB8guOHQAYGAQEAgIBAQ2BcEbHoUhTQRak/gNW8ZyQK3Z/Bfj/VkfQyIqHvzxJ0bkZH4w5NzkXV1FFwEODIBRxLv2HHQevnKq/Ogdcb1xu3kKfAnMYTpEBAobzQgq1OVH4ThKA8B8Yc7hbFSmPG/twgRe705V0AhLqGYq3hl3pI8nCrRw53ivvZy9xUrRBICwQICAYGAQEAgIHB0CBhAzgDxgp0G3clJ6DOSda/Ik7dr3HivvI8Avfiqea6GibznDFL0pcB7ws79tT7iepH4qAgSfsbJG0T2jdt1DjOE6RAQiOUr/+kGBqU8GudXDuGM4RSPgoCBf6xAES12CZK4gLzIfFxBLgUsV4RxGw5wUhU9wMOHQwcEAgIBgdOKQMh3QOAAEDBA5FrcwPEO7ue5DprE1mme0JPEywd+YhlVem0ARM49YS8YXEKbKu9aL6VeBF/KvELHbTKdy3guGMJ0CAgU6m0sfLaJxoUVDMqFQzhjOMVDI2CsFDRjBXGsRJFLvK98MS6jmFSQjA0RybwzVSAc2HSwRz+wZIcDBwQCAgGBgEBA4JQjQB5BMX7iWkMFUC41I41Y08mgYSf1ASj/1dgeoI9Oyf2GvIMkHvDj3ucZktRPVHoj6QCc/O8doHiefxjCdFgI8DzRYISlTzaQJjE2r5zjmvCbZwRUPRx7uxGJfGwJpMxr3ris9TYawXL5A88Cq+yBnyOcICAQEAgIBAQCAgGBA0CAejtAIi81Xq40aT/zo9PoK64yfTFWhH7M9WnK2GQfjop7lANiir5xEX74S82Ti8ATeKWT8RQEO1wEcp0eVj+X/lqaAAAQAElEQVS6gfrFVcjN5nDPHs72oAiomjhWmshiiMjHFsMhgvE/OGVD9q6TQOYJRfgdAALhkAGBgEBAICBwEhAgP9cY8t5Gky+3isD3Gyn6zRT6KNSom0Ffd5XLjbLsybxX5A0Rw7g4CSOp8hFAJoIwHT4CbjzG8rV1pFR1P3v2MhMgqsgg/OYXATOYyDwrlcaWdy6B3G241qc5Gw7ZW875+YP85w7y4OHYAYGAQEAgIHASEAh5OFIESNhn7jQKvSlB0/V+Wer8GJ60j/qAXGw0przGj5eLTTrMIPWe3AOOpN37x5NjyH9eqryUevIQWGAFQvZILOqPcO7Nj1C7tIZRgRfnSFIRTvpgCBh1+AiRiyEyH0dU5i2CmcFPwz4syfnZg/znDvLg4dgBgYBAQCAgEBAICDwgAiTpXmknQZfrjEaj8b7wVNhF1DUuvNYrzuzIxru5kaTHVNpzJUN+gVY16INPmk8qBinwLgGJBsJ0BwIG/0cCZubnJsvT/2B423AwEy/myrVbAM9//ZUnceynE54BX0p4rZzFiKI88lEJxXjBhwmXI4smCKjCBjebCRbhf0AgIBAQCAgEBE4LAuTykNouJV0mVV2+8CP/ImuGsVR2qvDaRg4IcgpvFAfhlfYykFucEHmR+aTC5bIhLgCezLvTguQX59OgP8YjiJqTgfM7zYxrDX4V/+Mgpmg4xuVfvoeNK+cxSuKDOEU45j4hYDBAZQIGudQkrFS5qIhiUvZDUsYuBzcl85ncbHJBmUeYAgJfgEDYHBAICAQEThYCZPMi6p7Qk7SnQ0ACn3zfRegzLmvkGm33GRexcIaIHDDKG3Ik7vkFhzwJvVT5HFX6RMo8VfsoMZhDmIgAkeB//mx7DuRn+t1h8JPxv4FRfch/+/pb+fgzGAn9jZef2NfjhoMdAAIG8Afwv4OD3GvyMck8lXl9LCrn8piReYyGMA0dhYOdQpU+WHzD0QMCAYGAQEBgrhCYw8RMybuGjpT7jEyuNKN+hlFPRjLPcCxlfpBRmadwT5IvVf42oQfMGdyU0JNbQBYVDTEJ/rZPfASQg+A0T0YAZDMMbMeMcRvusMkStqdJjO3FfZiJRmM8/tO3cevZSxgUc/twxHCIg0RAJcCM/80hshix5SDXmjwrXEIiH1GpN5vQ64xkHknuIJPjjz05m58N/wICAYGAQEAgIBAQOGwEpMJLaR8PM4jA6+XVYTNFv555G7a4vkMjuZdKL9IPDTPJTsAkrdMZy2AGiEeI1BvJvXEZMpzOyZh5bwTCjHNG2sOQq+8GJGMnadpDythLmhjXMaZNjcG+/1Y/uI54MML1oMrvO7b7csA7DmIwk0WIWMlmJkLvjUTemaMy7/xe2WAABDcbj0X4FxAICAQEAgIBgROLwITMZxBR18gzIvMaUrLfIJlvZvAfgOpSne8DKZX5dJT5kWm2ASEJBcmnXyaHIJeAicjP5s1vOXX/DAb9YIbbf9NVWqP1NMFHRIng7f8QqfeGOya7Y+nRFxxV+Uu/eA83nn88jCv/6HAe+BEm199I1iMq8jFikvfE5RhO5iMSfGeRShc02XAACy/ACopgAYFTg0DIaEAgIHAKEfCccQTMlPkRVfgBSfxEmU89mdc6vQQr9xu54agD4PcjE+VvgpoBNiXw5BRw0WSZzAKnbTJl2sD/RoOfzAAzo2HXRAT1I6DZzKbUfruTxD24J//rZ/wnY/CIvzPvfYq4N6Qqf+URjxR2PywEzBwimrMYEStaLItI6KOEywn0UqwZKyITZBqGKpB5IhF+AYGAQEAgIBAQOBUIGIz5FA+wyCb+74khygPe971kiPUSa85AHgFzALmpN+ycjAsz4+zJ/hn2+uNKn21p7X6G/8jTJxSdxJ2L9/970Pj3eWQ3TnH+jY/w2QtU5cuF+9wrRDtSBFjhnEUk8wkSEvhk6iMfcZ2x4s7K4iyNGcm8Jcls8cBCd2BHDgcOCAQEAgIBgYBAQOCLETBGoZEngHwApvHic0BcNCRlQ65iKFTNj06jkWniIuBI8s0AxQdDnMLJmHEzZlz/dhu3cYv/idBPjIsk5vyR1Etz59oJw+ey1nL7If7W3v0ESW+Az1587BDPGk71qAg4VrrIicznSejzntgbyTygwog7pmzYB+L8HesOYsHd70FDvIBAQCAgEBAICAQEDgYBz0V5RzZniBLA5UnkSdo9mV8wiMQXlhz8EJMk+Yoz4w/adw8egRM/GZhtoym826BJHH3bZuSdK3aQeK5VzEM1y1Kcffca1p++iEHx4MneoWbuBJ/MmDcHh9jFSFzeW0xiL4Kvbdg1ZcMBkMvtWrv/i27/DxmOGBAICAQEECAICJxOBMgTKfNK9vUmzri9fA9EPAngP5FyFwGRlHnyu5ikPSkBUuZzUuZF6qnUxwVQmQeMd3CZZ7M4XZP5TJvPtJnB7E7zG2CEXlT93jaJd/j/z7zzKQrtHj579jKyiBfy8JMQzviQCDiLEZHAJ1EBSZSH5h2ivY82HMKCz/ze2IS1AYGAQEAgIBAQmCcEKLRCL6aOR4AfXrKXYdDJoGElNTKNPvqk0WrILu9OtgEuMpAjgIIfXA6IqMzLYoZab+J7dveuJ2fN7pwYPu9vZ+ztl1bZc9qe9xHUs/Izj/bPdu2+e3nX5i9atDTD6gc3sPHYWQxL7LV90Q5h+5EiYCqJrIBOxgqaRDkUoiKKScVbjr3r2MWKdVc6TWQ+xwp915b9XeH293DhaAGBgEBAICAQEDiFCJA3puMM4wGtD4w1lGQH0DCTwzbXkdyLzIv070aHHAEUlknkjUReBpAvePPEnkq94nip33ginPTJPB4w5pPAmBnMbhsX4A0eEd8/Eio7zW/RCsbZt5/tz5FWP7yOfLuD9WcuYZRL9ueg4SgHhwDLnsiysRJG7FnHUR65uIRiPCHzeVeAc7yOdncByQY9ID74Dps7uNzP75FDygICAYGAQEAgILCfCIik62NOIuz6auuwS1XeK/Mk9G1gxHu6lHsxT4PdcWpxAONTeicjJ4gSI5E3coBJSNEPprv1nbvhZE4GM+VM/wzG2Z3GRb9OoTeq8RoTfluR5/L2vMD2kebnn772unz1FppnltEPI9jMz4X5nJSo/IEV0LGSRrTE5ZCPqcznKiiQ0Cf3UubTFFClj+PPOfr+bFLzsD9HCkcJCAQEAgInE4GQq4DAFyIgETgb8d5NZV4uNePBZF5K/e0PPTEWf3cdjGyBXAHkCfCEnvd+EXiJfQq13k783ZogkKabAobCyM9q5gss86RdwO60L9jpiDYvfrqOQqONzSfOY1AqHFEqwmkfBAGVQ8cK6Fg5pcDHrJiJyyPvCshRpY+57FRJdx/Uv/zKazwp1Lu37uvyiW8e9hWtcLCAQEAgIBAQCAjsRoAcUsp8OgbGQ5L4Po2h1pEDwOQmExk0n9nunU/fspGsb5txjsCYKTSCIWPAH2Hlf9xB1bVitt4r8loxd7Z3gqLBEIvX1tGtltFZLu8dKaydPwRYPp3FiGkJiXtEMxN9vl1W90q0xpjPktxem/Z9nVKz7wcNBwwIBAQCAgGBgMCpQMAzS97Up0/UReblZpOOqBeTuZszkAPAdtxtueVUQLNXJomGX23GORkYco3tMM6SwRPYnS4zO+ZF4mWMwaiT/5w58J/cdyYnebhzLtyqo1xron55Df1ycXKo8H/uETBWXkeLLIc4yiGiCu9oZiq1906+hqW0XP7eEfZxy47mZR+PGg51aAiEEwUEAgIBgYDAESHgOR1v6Aylwnuf+QEgNxv5zktSJgcAn87DdLeVHVFS5/G0RA4TM5gZ+A+aOKdg29T52cvI+LfjHNQMLy0PPfnPGV3S6Wlvr9P6L7JoMEL10w0MigU0zy5jlleEae4RMJgn8JGLIZcahc5UmQ2fOw0HsEMYllJpUGoUBgsIBAQCAgGBk49AyOHnIUB+tk3KR/AuMyLmw65eYs2gUMvjIfx7bSLvWcqdeEzd20XaKdwhLhrigiEqAI7CXJTjfAJQzIMZTslk2OtPmTczBZ4YC70JUecqqu/8L9FdgTdt8zNH+Y+J5G9XCiZ52LXynoulrSakzDfPLaNXCar8PYGaqw3my7BjxY1cDkmcRy4qIuF8RGKPaTm+Z5IDmb8nNGFDQCAgEBAICAQEDgwBkfmZ7/u4l2GkEWmaGfoNEvrWZFnrPaFPAcXnf/B+jyhvSEqGfBXQR540n3hiDyp0gIuMMzjRk+H2Hzi/t+HuiURehFkmPBVhLoi873IwNdP0gSGXfM4U3o9pBJvqzS2M8xG2HjsDmOH4TKczpQb9Ke/mVXkR+IIrohCXkLCX7iyGg+HzJrnZILjZfB5EYVtAICAQEAgIBAT2DwHTjTkziJzLRSYbkrj3SOA7gD761K9nGJDMD7k87pNucrtGnRO3EwF1EbwSn5SBwqIhVwESGu/9XG+IqM4b45xkHmfCEJomc8qrGecNYLBtHjP+kw/6TgPXyYTnfBB5+ElpUZqUNr9i+s9g07nPDwr1NlY+vonW2hL6QZX/fLDmaKuZgT84Evc4SpCLCyhEZarzBcSWwMw+N7WezIcXYD8Xo7DxBCIQshQQCAgEBI4GgelNmYxNZF7uMyLscqmRMj9oktBTnR+2gFGXJJ9kXkNPZnrJleq80iyiHuVI4MvmVfncAkPOe2VerjYJqMwzptFO4M9g27nycyQ6Bse1dodhxzQhyXf/Z1dpR6x5mb2dzp0pUu52Lu+ed+MUlVt16vuG9acuIiMuu+OE5XlDwJggGXzZdazcieVJ5ovIJyUkUR6xi7nN4XOn0QBgB+Bz4+zTRrdPxwmHCQgEBAICAYGAwGEisC/nEnFPqbKPBhmGU7caKfGyMYm7RqURueT9HLx/e4tiwCWARQY7VXdRA0hhZMZwp2F7MrBPRMhEflPOyzQ/sUk0zU/mTsZ/u2c2cu0uzr19Fc2zi+gtBF/5ewI1Rxt0NZ0ZnEVwrPQajjJmTz1HQu+JvMUwb4qJe0/DAVyRPfl7x9i3LW7fjhQOFBAICAQEAgIBgWOGgJR47yPfzzCm6cutUuOHbZJ7knn5xpORgvf020Yi7/zY8eBNHcAX3NNxIqZJJs0MZgb+488mBoY0rsRsEqGfes1475Tb89qiWLNQ88fJbJpYhTL4nGOPyZjp8lYTRnX+xgtX9ogRVh0uAvd3NjNeV3NwJPNS4KMoQczee0xFPufyiFyO5njdGe9zDmmDAbKk8Dkx9m+T279DhSMFBAICAYGAQEDgGCFAPvn/Z+/PvxzJ0uxA7H7vmRkAX2PPzIjcKrOWrqqubnb3NMkhqTlHJEXN6OgXiTrSP6ofpJHO4WhmSKrZ3eytqmuvrMyMzIwlYw/fAJjZ3PsMgMOX8HDH5nD378G+t68XZu9dfHh4IN+CNPPaNqPz4aWNl1Ze++PlV5pGFDLAROJz2yf1EeCaz0UdV8KY7ZMX+UYizwEEY88Y8AAAEABJREFUCKw+AR0jTYrsAwUuTKAZqkFQSADDm0y228O9v/0dXr17E3uulX8TTEsZH/hgxxARLcOIyJPM57GNjOQ+mCaEN7/3GlTd73HOKOSdu4S5t+ANOAKOgCPgCDgCS4qAfoApzjnU0EtLr+Mmtf1GRN+4XovI81t2cA2HttjYUCuvFZTpkCzp+GbTLTthiHZsE6Lr2kxzWCCwjy1xgSLHhzzuPzQEHUWZ7Xbx9Y8+PJTiwWVGwHi3i8wHREgLn/FTfGZZ4w85Iv1KV76TxlHpRzd+ms1JEHmaI+AIOAKOgCPwBgQaJgkRdEnij4o7JrsFLslUsomsZ21DvmporQe0rtHdbCRfa+KVzm/YESJgBoCSXFwWYzA7XphwZJCCNJF1engxXbZi6E2gy718YmNDGvePRcOqCh/8za/w/P1b2N1cHU9y/7IjwGdAZF1EvuDEIDfyE73BztRz67lm/kyAeWZH4FIi4INyBByBiRGQVj3xSfLL5D+uJq7NXLcRqGkPuSEbnBMv8t4aEPmCxL5Yt0Ty+Q07QmGwyMoMMAoujbHBeIwjMhx8gWE0RmBS9I3GSIZAMwfhHtn0XNrLODIJHeyDg5G59tUTtF5v45sffzyKc89FQcAQEJGFjFIgixkCH3ozw5lMrwsUvmf+TJh5ZkfAEXAEHAFHQAgkQkmLnBMScc3kKvGQWACkaY8k81F/8LRiEHlvbQYUkg2GpZlnfE7NfcyR8ltgRTYQOstwTd8HDQgwo0sxs+Sng8ZI636yXIptNM1gj7dtEC1XMgiOO/rh68d/+Qs8/fBd7FxbG09y/wVAwMxgJPKRD3seWshCgcBwMD30px9ARTJveev0BabIebaeTdGQF3UEHAFHwBFwBOaBgLbS6A+cdPJMfxfpLPjhqTQ6maa/V6PZC8/WSfJpjy4zQGu0RSBwReSaDa7hiFyD+Q07Qs74rBHlMeaB4cIaY+fHBQxLDONGII2JvOPJ7h8gcBC1QSSuf/EQneev8NUffWcY5e7SI2B8Eih8wKNlKEjgW2EFnWINrbiCnOGgCeAs4+hyMmq1z1Ji4ryaliYo7EUcAUfAEXAEHIHlQEA/Vk1EfqeGjpTUnzzpH1t3ntXYfVGjv4107KRIf9LQi5xK1H2TBZgxgmIKc2WUOxQoDhfXqPvGQZgZQDEzOrbvBw3jaKdLGB0Qxtbp6w16/DoRAd5CuPe3v8WTT+9hZ9O18ieCtUSJZpaeiUA3I5nPszY6+QpW8k26qyj46d7OSObrJw8Rbt9dyCg5ZS2kHW/EEXAErjICPnZHYI4IVBXS8ZL9HUBHSnZf1ei+rCFCL1dHTVZdQGQ+cVLy9gPdsSbEdRzgqiiXCjpIYNCFi2rYfcBMF2hTGAQOukzHyAicRkTgkyRmT/wE3iife45D4MbnD7Dy4jU+/7PvH5fscUuJgJ4MwPjAGwl74NdxrdBCO1vDarGZ3Dy2EUPEqc3eDupXz2DvLeb/BThtnbprntERcAQcAUfAEVg6BETSyz1AW2t6W8DeKxJ5kfnnVSL0aatNl7SUpF+89FhOahwWRbyWazpGwjhImHxRr2H35drQ4gDNjEOzNKzGJmEnjx/9sJVgJT8BI3op36Ksi9rOez/7PZ5+9C521zoXdQhXrt+69y09CQFh8MPXPHbQztcSme/QLUTmLTs1NtWjr4Ab78CK1qnLTJPRyfw06HlZR8ARcAQcgfkgkEglyaUI+DFCfsnE/abJTREikmRcP7O2pRNodNRkpD9mBuOKZ8YyEjqX57JERQ7YHKiZARI0hpCC/Jy40cdPQEOirlTGNPEKuLwdgQawA/lufPEQ7Zevcf9Pvncg3gMXAAE+J4ETiLTvMWQIIfDRoYDP0ATdr77+PbIPF3cfhAn6eMmK+HAcAUfAEXAElg2BIVci54T2xCcZkHoReZHSlIcd5zoM42pmEeA35MgKQ75iKNYoOlayA+jHrGbKDCQXl8MY9NJY6HJgZgM3xdNPVzgJL7J1ZRR8B0WJFOUb5kkZ3TqKQANSEz/0D9x3f/4FXrx7C91O0aS7fTEQMMA4gQRKpPY9JInU0jMBk5nqwZeIHy1uq1WYrJteyhFwBByBK4qAD3sxCJAgJSIv97CQ1I/YqHrDNZfrMKhYa0SaeRJ4HTFZrALS0lsOWKAwL2SGrvwXXgxmhwZxINwEyNepma9HQg+5O8MsOrTp9WsCBK5/+Rjt51v4+o8/QZmffjvGBE15kZkjYDBS94CIQCIfqZk3agbMDBMZPmjlN5/D7n06UfFJCoVJCnkZR8ARcAQcAUdgpgiIsJOkSwOvYyZ1lGRyuzqJhkK36pF79gH94FVEPxF6dsK4kklCNAQqRTNJ25J2PqOGPpLcx8E2G2h9luDymCHnMA4uCSPkjkZIbId+kfbDgiGQw0zuvhUBQSpRRisr3P7NV3h95xq6Hd5sihwT9y43AsbuBU4gkSQ+51d4OT/5x0TmObEw7axX/eIJrFXANq+ftejE+Sfr6cTNeUFHwBFwBBwBR2AMATEiisi5yLvOhNcPVnuv6uZEmpcV9l5U6L2uoWMn+7s1qr0a5YDUi4dqMaZCLW2lyVqGtEe+ABSXJDIHL1xIY0OKvu+KrA8EdIfDqglGEmoGtR9e8YSWztBuXEb4NQUCQ2xVhfwbD56i/XIbD7//Pnpt3nhKcLkACOw/Wxknipyf+lvZCoqsgyK0kpYeMJzVVA+/RHjnI5gtjmIvrqWzouH5J0DAizgCjoAjcIEQGHDLurakbS+pfS93ge52PThisiKRr7H3skb3VTUg84DOlK97pK3S5HO4WjMDNe+hALgeJ+188ucGxStdAsOFMsYO26jHBrOBgO5IGr16TSyTMD+9pPWKp0+RKY5+un7NBgGReIEc+iVufv4AuxurScD3aDYteC3zRsCGDXByCCFDTq18i0RektEfGT/KM8x7Clcn2YR3PwRCPEXu2WRxMj8bHL0WR8ARcAQuHgJL0OOaRF7dSJp5EnRp3vtbJO+UROJf1Nh7TqGmXkdPKr3s1tA2nLoiQeVlXMm0bkaSd+2PzwpDpOjHsIrnN+YXjmMZDENj9IsjJpeRJqGlOHp5EQQyS6KCmkDuS51iZTOTXzNAYBxL+de+fY7281d4+tEddNfaM2jBq1gMAnyA1BAfIjNDJJkvQhstauYlIvaR2nqc1dS8Kx5+hfDuB0DgxHTW8hPmX1xLE3bQizkCjoAj4AhcTgS47lF9zMWvpKNtMxRp3aWhT/vjB5p3clmYGQWNhIEfxgggOVzNjIqwkSg8FGZTHiytGXbQ2M1G9rtqIy+RGvnJ0nWNwgfSRrHumQcCQ6ylld+8/y16nRa2bm6g5j06j/aWqc7L0hc9VWaGkCQi41d5Ob/Wa8cOWrGNzFqwNJkYzmR2d1Bvv4bdeAeLIvP6KM+p7kzd9MyOgCPgCDgCjsD0CGgFolCRjIoadv3wdSjSuhtbCANNe75mKFYt/aBVR05mVIAqzTJA+XAhjXreiJnBrBF6MBIYZAgTJOP+FKaViCVdpbksDgHhvvr0JdYev8DLd29ib32F75beL8ni+uEtTYaAmcEswDiJZJKQQ2S+IJnPQwcZw2ECzXr19CGwcQ3WXpmsYxOUklIkTFDOizgCC0DAm3AEHIHLjoAWoXQyDTXzVVlDMiT0MCDmQNaxROSzAZlXOLYMVKRhgrUWS2USobBRl+QbSoocBoxsnWDV40J6X1Oai+mpgFuLQiCUFdYfPkOVR5L5G6hjBPR+QkZvnFyXZUbALCBS+x4sQ9LMhxbyrJ0kcvKJlsH4OssYqm+/Qbj1LpAXZyk2cV49+fwCE2HiGrygI+AIOAKOgCMwIQJahMhNoX3vdb9G1UeSmq5Ea2jIDFxboX9xlWY+WzHkJPc5yXyk1t4iGzeKrgso4103DthILiQwhQ4OKOFF5l4PheAlcs/wwZweWgQCK89e4dpXj7F1axO719ZgbFQCvnf0+rXkCJgZAp83SQwZpImXZr5FrXwrktRTWxDSBIMzmVpk/sa7sAWQec0J6hynAjiZFxIujoAj4Ag4ApMjoFWFkrbMSMveA7TvXfvf0953xmnBSbyT+dSQiA/XU1gwWAbEAiTuhmwF0J89icBnJO9Z25C1kPKECKRVy+imyuQusxiOfRljKQd7TppOAEXQQbAGMDGL4ulciPGqn5dfjF8nrT55pbcJTz+8Axz6isguPwSXYIQBIuuRpF0kPpLQK2ymd09y9iHWZQlts7EbtzmZ5Wev4Awl+EUm+pVhr2/YpYQzlPWsjoAj4Ag4Ao7AQQTIOnklYkMOCm2TKXs1Sp0Fv0tXWveKRSgpnd4hL9W6KR4UqIEPXPvyDpD2x28YpInPSewz7Y8vDEq3AJJjktthBVhmY+yr+keXAzXbdzFIAU0i73JHovExkC76BW7yu7UsCOhM+Vu/+wqvb21g+8Z66pYlG2PvLNwsMQKBk0mkFiHnxKJjKKWZD0kTP3wnJ+j8q+dAVsBWN4EQJqjg9EUqEvkelSR7pWHHyfzpgfOcjsDkCHhJR+CSIyDCKSFhr6gy0paZco/aeWroa4m2zih9KILDaHG90/opjbu2zURq4aWRL8iPcoo084qLJPrKo7wXhS1peGBnrfFg3OxHCRDwg5BIO/3p007jF8mXMJVFmUbbryVAgO9R58UWsr0STz+9BwzfYLr77yvcLDkCZgGBZD6TZp4SQ8ZwhNnk72LSym9cBzrUQsx5/Jxm0SWhl1Z+pxfAqXTOLXr1joAj4Ag4ApcWAXIb1CLxEmqKtK1GRF7/5CrtvMIi+FKmK6/cIRhaN42rkEg6FWSDrTZIe+TzjkHba7T9Rmlca6G8mHytHTa7MNcGfTV2OgkjzAwM6kJjRNQbIY0nPDVAuyHxTQ63lweB1vYu7v78c7y+s4nX1Mob30kbdm/oGbrDeHeXDAFD4GQibby22BSxjdxaiCECfD8xqXn2GIFk3lr8inHSOk4ol2YJWhWlz/lWmnmR+V0qS8IJ5TzJEXAEHAFHwBE4EYHhtpr+Tp3+obW3RXe7hsL9XWnnSVFJ8seJPNeiE+tc9kRxtUYMZocEDFM0huE4iQDpOW2CkLTtTGDI+bpAukjC96/z4jWK19t49D1q5dl3vpV8b+nxa+kRSE8mSXzgM5tZgVbWwQq/AlzLr6GVryKjhl4kf6KB8N6oSOZtnZr5dmeiKk4q1BB4Q7ds9shrr7yky7m1WxqczJ+Enqc5Ao6AI+AInIiAzoSvuiB5B7qvReTpJ5nvbQOl9swzTdtupL1XRVzzLjSJNQ1CFgmBOLvRGhekeENyyfQ03iRohs0okj/a6aLFeL8uBgKRqtD3/v4zvLxzHa9uX7sYnfZeJgQMfPHZFOk1Evos5mjFhsyvtjbRzlaQh1bS2KcCZ7TqvV3UO1uw9WuwvDhj6bdn1xxSUhsv4r7bN+yS1IvMSxSncb29Fs/hCDgCjkBCwO2mCpIAABAASURBVC1H4CAC2kLT3wN60syLxFMz3yWRH2rmRfTTUZPkrVqQDpa+qCESA3a9sQFyBFpIxmhL6PDioBN1r1Dz08y+SC+vNGbx68IgsPbkJVafvcKjP/jw2D77O3osLMsVSSJvlJxa+BYJfCffoHZ+k2R+FXksYEybpMP1iyeAttesrrP4/gzAwEyuqrZ0eo2I+24/pFNs9kToKT2Kk/mZwOyVOAKOgCNweRAQ6db2GWnU0573PpD8cvm1Lnkpyen+eBOZZVBLmNZCbT01nVCTMZKiOKREhi/cNey4cQgGcLC0MW5OInGi7eN5r5z/Eg343t/9Gq/fuZ4085doWFdjKHpuOREFi4iWIYYMWcgTgS9iK/mVZrCJ8KhfPIV1VmErIvMTVXGkkObhipOLNPK9pJUH9jj/7nIe3iOBF7HvVwb9GDYcKe0RjoAj4Ag4AlcXAS4eichz0Si7Nfp7B0XHTmprjQi9QAqZgQot6Aeruf6ldc3Q2jC0N605L77D9BZgkcJ10gaCJTbGBX1fMArhiCFYipND4UU9PJIc+LSjPC4XGoGNh8+w/vgFvv7JJxd6HFe188aBmwWIsGeW0ZUExVKmv6SZt84KLGnmZ1AfJxOR9B7Juk6tEXEXgd/TFhuKwkoX4VdrGoncyyA+BkfAEXAEHIFpEOACouJaIKpeDWnldTJNtQck6QI1perXGJF5riIhN2QdpDPiW+uWyHyLZF6kPmd8KAwhAEaBBMtrDNZ0zgxmQwH9Eob5dbfw2RdiQfouG/uRjCFWyYabS4DAh3/1S7x89wZe+l75C/luGnsdOPlEahVCyKmdjzBIlIKpTF32Ub9+AXTWYO3VqeoaFtZUXHGu6SeNvFEjTyGJ1175Xbo9Klv6JPrKpzJLPq2qiy6OgCPgCMwDAa/zTQjUVPlIO6+jJSVJOy8tPUWa+WYPfLOMcG1EzIFscEb88E+fWtcMOYl9tmJJc698IvPkx+AqiqU27OT4Em/ssOS4PovE1yTxSUjeU5iuqPxx+T3u4iGw+fApNr55gi//9HsXr/Pe4wYBPtPSygdq5bOQQW7ghPSm57opdEp7+zVQVbC1TSDGUxY6OZtmV07Do33ySStfGkTkJdLM9ys2q4ysKlD8cgQcAUfAEbhqCGgRoJCHpv3w6Ues2zW6r2r0uDaNTqbZAZQmLb0IftLID8olyAzgmphE2nfJeDj5mQdLZQxveg27ySEOvaTmDUVXxOF4xblcbgTu/c1v8OLebby+sXHMQJs7QncIbxRdaKxjsnrUuSFgCJBWXj9yLWIHRSwQE6k3TGvqV8/AymAb16eqKs3FvJ1E0vsk7iLs2lazQ0283C618SL4zHLkFnMyPxX0XtgRcAQcgYuJQFoQZEm700c6RlJnxO++qLH3qm6Omdyq0yk11V6dCD+Y9/AqYho+LZNwRTGJ/BQyZiTB8hhjhyx1x2B2UBjBFGvIGLHR4npYmkTZzMDcfl1uBDYeP8fGo2f43X/7IzT3B46YdCckS0n14UdEkS7nhgCfZxjMIkLIkcdWOpIyj21Ehs3C1D2rX72A8evJsD4dmdf0WlbWaOMZ6JLESwu/05NGHtD+eX4BcGx/px/FsdV65JQIeHFHwBFwBOaHgIgHZUhUtQdef/DU3QL2SOa7L2t0X3HxYLi/Q6LfBeoeSQoXGDEVFt3vmwFGgVaTMVHcUKB0nK8xdkKiXshV3+QfF2NgP57j1WAPicauFGb16wogcO9vfotXd65hZ/MNe6F1Q/AekbN/Xyh0BcBZ+iHqiQb0TGtLjbbX5KGFdtaB3Cxp5iOmNfWr56gj61m/NlVVmo+leZdmvkfN/B418UMyL8284sq6GdPhhjT1Ho7zsCPgCDgCjsCFQmDCzpJzaAHR9hnthe/v1uhTG9/frpOmXqfZpB/CUnOvfKkVriW8kndkMUIL5riAcUlGmc7To84M29/3Gzt4UIZ5RMsITiJpjX9o82PNMJO7lxyBtScvsPbkGT77Zydp5XWfCIihK7/LMiBg7IRZshHoZtTEJ818toKCGvrIsGFKGpz+LGobWFmHtdqYxOjO0fw6/MGrNPDdROYNIvQi8gqXVKZUynxMI1OO4pgaPcoRcAQcAUfgYiDAdY4XjCsBlVSIuSG0DNmKYfRDVp1Ks24pTj9yjUy3DCyjklg6Y0OCbvSN5GA3h+thfYSsk6oPEw8W8dAVQ8DIru7+/WfYur6B7urJJE0/fj4IjzEoobOs16XvF/Hn8y8SHywiWoEsttCiVr6drSKnm1kO0+Q3BRb19iugKhGu3T5zLZpqRM61daZfGUTYRdy1rWa714QVr3yqfOjKf1jC4QgPOwKOgCPgCFxyBLjOaYTJkcWVIESDCH3WArKOoVijbDSiU2mKVRL6DhAKSmaYcg3ErA17BAktwOTbF0bwsoEAoJdcbfwkyYFfy6UoPtxccQRWn7xE5+krfPWT76CfZ29FQ4R+eE/x9oME4I2WBG4WjECDvOyAECIiJ7c8tNAKHbTyNbRiG1ksECxM1bM6nWRDMn/91pnr0f1S1QZtnelT697Vthpq5EXkhz96VXwzK51c/XSjOLluT3UEhICLI+AILCECiWxwrZMbgoFrHbi2IVLznpG05yTzOidef/4kv7T1STNfNHmnXAMxF6PxkDzRaaqXh8KLsU1UYzfLo2j7cQJq7Jt8bl9FBIyq0ju/uo+9jRXsXFsD9JDgNEb31TCfnb7YsIi7M0XAzEjWI7XyEVnIkXOCKzi5STNfiMwzLoSIaUzSzNcV7NoEZJ4NV7xltH2mP9DMpz3y/QAR+j0S+5LxIv3MeuIVTkz1REfAEXAEHIHlRYALgXgn1xJo33vVB8oepUuhW0kYp7SUR/kPj8YAEXOtaZFEnWscRNqzNpIbqaWXtj7mSIRf+ZTfDHMyp6lWje+LwdBcdHG82R866TsDtJmRHgE4Ekb5deURWKVGXvLtp3fR67TOhEdzBzY2eFMOfXCzWAQ4QRknqsgJK1pGzXyOnF8rZpzIcpL4SAkWYXxN3LGSqvStV0DIYGvHHVt6fM1p1qFVkaj3K6BLV8Rd0iWB77LaPuNK5aHwOr6isdgw5nevI+AIOAKOwAVCQBqbRNI5+acTafZq9Hd0Ek2N3uvGrz98KknoK+ZJpH5sZTBrBmtcCSwHYgHkbYPIO9c/JDHmGRcGz+cyLrtjws6bMUyBBHa0WxorhdcgjRR+PzCIc8cR2EdAWvkbnz1Ar5Vj6+YG6hD2E9/q278H931vLeQZpkXgDeUDJ7aIDBlJvIh8IHkPOMv7+YaKB9F1dxf17jbs2k0gZoPYk500Z3MOkka+TyIvAq898ls9S38IpRNrqtqSekEWs55c4SB1dqMaVOiOI+AIOAKOwIIQ4EyfyHxVJ418tQf0tut0Rnz606cdQHFVt4a09lpItECk3lmyIR7MNQ8hM4SWQZr5UNClBK4QSkt5BvlxTqZp3thfCWDAESEcaPYu1xzmvoAhJuhC8itMn1+OwGEEVp+8wtq3L/D8/dvYW+scTj5F2NJ9qYwmK8m+LwXdmjsCQjwgIoQMIvKRmvhoJNwWZtc2iTwo4da7p6ozzU/Myek67ZMfnlqj/fEi8/rxa48EXxp5TVHKz+ynumY4qlO155kcgYuMgPfdEVgqBETOa64MSetO7bu08P1tJDLf2wJ61NL3SfC13abuk9xKOz++QmjFo1BhlRRL0sxnbUNsIYVDBLT2SUYMBednzJq2jZ1JwggzayJlj4+N/hGxJ1AcPXMwkrZfjsBxCBifpc2vn6COIZ0tX9E9Lt+b4sbuxHSHNvnGY5sYtxeDQODckHES299akyHMcDKTVr7a24HdPB2ZTwSdU1BFzXtFN2nmB38Mtd0L2C2t+WMopvE6E0hO5s8El2d2BBwBR2BJEOBsT46KIZEXYU/adxF2ancGamiQVUBkXa7kjdSCCSbhqiBXeZNgcYbNs0k7IBiEMGZEzJMQALn7SQRlEDgYP4hcuOMNXiQEVp69wubDp3j1zg3sXFu9SF33vg4QSLMHJzDjpJeFFlrZClbyTXTydRT82jEm7fwg8zSO5p4daky6u7DrJx9LqVmJ2SEC36sMe1S87Ay21Wh/vOJKztlKVz6R/rN2jdP2WYt4fkfAEXAEHIGlQICrhPbBi8SX/G5W/rQYqHPGZc2AkLTrBosUzfimxOURdSeJ0T5GzBiPRjQ2Dvlg5xnBi+ufbG2iEY1v/AczesgReDMCxptr7dvnMLKqF+/dQBX54Lw5u6csIQKmeYLzhdzIiS/nV4ztbA1rJPOrxWYi9lkoZtPzkoz89UvY2ias9ebtWJqJeGuBXD1trelS+y4NvLbViNBrz7w09EMiX7N3KkPnTJem9jMV8MyOgCPgCDgCy4GAtthoz7z+vVWaefkVl9Y0zu5GPpIkQ0PqbTn6PezFqDtpAQa7bRS6RgEaP2gYTgFSdn3jcGD7jFZKCi+mTrIMsn6/rjwCnRdbuPHFI7y6vYnXtzauPB4XEgDOE7xgZgic+BKZz1ex2tqkdn6dmvkVxJDB+MKUpu7uoX79HOH2PYDt4U2GUxIvTlsGfk5Ej6xex09u9QK2+5b+KEpkvsnDSuShc9aL0/1Zi3h+R8ARuAQI+BCWEQFN5JRETDnpN+QcOOAynaxVFw7kKzkgpmldMc7sRiJP5RSGkuINJ647OA/DjrFbo5YZhOklzyDWBq6cRu9+1CZKSnZxBM6OAJ+bzvPXyHb2oB++nu0Em7M35yXmhYDBzAALCIjph6/tuEIiv5G22bSyNrKQYyam10X9kt/k3CGZP6FC3lqcpy1tsenXDXkXmdc58nK7nLfLypinmcGU/4Tq3pjEKf+NaZ7gCDgCjoAjMG8EOHsnss5JXdtl+l2k4yV7W3U6XlJHTOpkmu4rhrdrlHt12idv7FeIBiqakLUMWYeyAmSrhvRvrfRHxlsGLnCUAECFcB7G2PSYGP0UUOxQd9IHFFrSvg+TCBFXumQPo9xdOAKXt8H21jbu/PYrbN+6hpfv3phuoIdv6MPh6Wr30icgIKiNWozISS9yYgx0zeYz8dW9PVTUzNvtu8f2SLOVts70SdT3SqQ/gRKB36M2vjl+Eong1yT4yntsJWeI1CjPkN2zOgKOgCPgCMwSgZozuch8RU28fsyqYyTLXUBHTO6RwCd5WWOPIoJfkuxXJQuxE1qnQmEILSDvUFYsEflinS79kfExNygfDBgJFmeMjZqaM9oUM0sxQxsMgSbhwO8b6iSgLRmElKg8KZYevxyBWSHAe6v9cgetF9t4+uE7s6oVg9sabhaHgHGiC9LJDwh9oKt5ZuY90IS99RLGSTvojPlDDTSzs+YvKmY4r4vAi8hLpI3vkeCXjK+HRH5Y4FA9ZwmGs2ReVF5vxxFwBByBK4MAJ/JaQu2NNPMi6zpSMh0t+bpG0siT1Cd3p0a5S4LLvDCAaxciNe/SzMekmTcoNDZjAAAQAElEQVTk0syvGTKSecWH2OQz5afgPAwbV9MjoYdRGkLqjcbfeGgLC0ZIM0+HXz9zvCTxspnqlyMwUwTyvR7u/PJLbN1cx/N7t2Zat1e2aAQMIvCRGvmYNPMBZgEAJxzM0JQl6qePYO98AKT6MTKcvpK/mbtE5g17pUFnyScyT3+P83dJIi/NfcqXSkxnaZTT1eClHQFHwBE4XwQudOtS8ojEV9S4i6j3qZUv95BIe3IV3wOSNp6LQJr8ByuG1hEqn9JWm5gDSQq6Eoa5nkHpaS2zecOkBg6KqWE7fbsi7BKQvO/L6ct7TkfgTAjwYdJe+bXHL/Htp/dAfnWm4p55uRAInBAjJ7wYcujUGu2PDwzbGeag04yoJpkvnzxCeO/DI9l5S6Ufuvapee9SA7/HOXuPBF4aebki8to7r3yaxiVHKpkgwsn8BKB5EUfAEXAEpkZAszhFW2u0D767XWOPmvg+XZF4xauNQM26/swpbxtCi6J/amUclsQYCXsSrphm9I0J6AcMMhyqHMhNCxk9vJLmPSW45QgsDIGmoVBVeJda+e3ra66VbyC50LaIewwFithGK3aQUbshco/BHIRZGR1LSc18eO+jIzWWnNS6JO87/YDtrkEkvts39EnstbWm4ifGNP8dKTldhJP56fDz0o6AI+AInB0BTvgqJKfq19C/tGo/fFf74knm9U+u0tYr3ThLx8IQSeazgcbdQkOQcc7GhoskSbuxL8cJo3lxJFzB0tYZ0nlp35MwjomjGPldHIFFIbDyfAsb3zzBwx9+gJr38LTt8i4fVaF7vQmMxzYxbs8eAeNcFCwg49eRIvNF1kZuLYSQMQUzNXV3B5X2zB/68aveaZF17Ynf7Rm2SOabs+RBMg+UtTU/ep1pb5rKuEw0Hrfng4DX6gg4Ao7AcQho4gct/dGTttd0t+pmfzzJvLbcJM0800M0UMGEXHviSegtB2bAOzCt0eLZ1DHwsVNmAWYMDwQGXZBJ5J0DFskZicIUpbs4AotG4N4/fIada9TK353lXnk+tIOBJF+yBhHuzAUBG8wyARGRmvk8tlBk0swXiJbBOC/NsuH6ySNg/RqsvTKqdvg2S/veLZH2yOssee2V71JTL4LPL4IaMj/MPCo9vSdMX4XX4Ag4Ao6AI5AQ0CT9JkkZjlpaZwIJelaYtO/NEZMdoFgx5BR+W4zYYloBcF1CILm3Bc/cWiwPCw4batkbwg7S84GPWPBSxOHcHnYEzhWBlRevcf3zB/jqjz5BHWxGfeHd3lwzqs+rOQkBg14BZobASTFyIi1iC+1sBTpfXv5oEcqFWRnOc9WDLxDf/yTVyLebGndAZF174ofSJaGXDLfXsBjnxVRkLlaYS61eqSPgCDgCVw0Bzuppwj7OFRaMl5PEwAUGkGWZQafO5GtA+5qhRSk2DMUGoCMmReizNrOS8Afm5brFAOZujJ1LogYNMLMDwhgMjYYmwQgApjCCV/I0Lr1+OQJLgsAHf/1rbF1fx4tpz5U/NJ50r/M5GLpKNllzk6tdMaclzkuBEpHzK8wittGKK2hzQpWGXgTfzGYKUvXoPsn8p6lOvtUQYe/2qY3v2WiPvMi94kveCBVsrkReHQmyXBwBR8ARcASmQIATtib1NGNXVERLxuPkP1w91xetMSEDNfIk7muGFkm8pL3Z+LkegUqmRjMvIh8BKppghsUYtmNoXmpw3wfGgsYovDR4ymj7zMAvck+vMlD8cgSWA4HOyy3c+N0DfP5Pf0CtfJhxp/StFOeA5sYf1W2DJ2YU4Z7pEeBEaBaolY+InEhj0sy3SeRX0clWSe470B565Zm+sbEaHtxHeP87KaLi3N7nfN8tGyKvH7xKO69wqT3yFYk886S1IZWYjxXmU63XehkR8DE5Ao7A8QhortZknY6ZZEDruPzgJJ/8jFN6kkNVhIhGM79qKEjikzZ+3ZBTChJ87ZXnN8fgOgXltcAKjDLHy2BoLrqAvDCjfyAGayIhMyAvHJx8h4W0RplcHIGlQeCDv/4ltm6s49Wd63PqU/PA61kYb8D03IxHuH8qBIylDQHBIiWQuBck8C0UsYMWtSBpmw0nTpsh7tWzb1EF1rh5EzI1CXufhF3kXfvjRebl73Hu71NK3goi/HSUfW4S5lazV+wIOAKOwCVGQGRdJ85UPUBHSeofW7uva+w9q9F9UaNHf3+nRn+3hvLoB631cTO6AQOOfNDF/I3h0IsdMTMwGuNG3ZbWHRy03FrEXZF0x/Md8nvQEVg6BNqvd3D9yyf4/b/68Ry08qcZLp+v02TzPG9FwDhRhRARSeaz0EJmGUl9ZKy9teykGeqvfwu79yn6dUSP2vguCbvIe9LG9w0i8foR7LFz/aSNnqJcOEUez+IIOAKOgCMwjkBNfTMncXJblP0aVZekfRvpNJq95yT0+sdWkvneDhLRV7pOrTmO+6Zlh1bi0JyRR5p3xo03OWu/cclTnWb0DYVxDI1sDhMi78onSWF6moWqTsNRHNFgrF+OwPIj8P5f/wo7Gyt4dWtzAZ21QRt0+YwpQJ8cl2MROGMkMQ2cMCO179ovL1fE3mx+KPc//w3Ch98f/OgVDaEf/NhVhF4En0sCKmrszziaqbJz6ZiqvBd2BBwBR+DKISACK0JblSS01MzrX1t71MJ3SeJ3qZXfo/Rec6LfJsnfq1EyT8qrgofR4rqT1h7OxiZR+HCeOYXN2Bjrlj0SeRiXrkF/ReiHQnZPEs9x025I/CBTKuCWI7C8CLRfbmPz0XN89affRz249+fZ2+ZRMqgpU0PyyHWZCQIGQ+ArhgxZKCDXLEDxmIvhvHf/N8D734O0773B9hpp5hvhnE9tfcl4rQ9z6cIbKg1viPdoR+BSI+CDcwTeioA4KkWTsjTwcsHwqJz80s7TTel9IG27oZY+uST62jM/KsN8o7KHPQZonZeA/iSYp1Ejx9SfopM1SNzvNJcxDqWxQd8ggzuOwIVAwPgAv/uzz7C30sbLO9TKp4dtAV0ff5wW0NxVasJI3KO08qGFVuwgi60RoZ8LDt091E8fA+9+hD4Ju7TwIvFyFZakaZ/TJq+5dOFNlTqZfxMyHu8IOAJXEwHNwhSu/Uj73EXS+TVqTTeRdqYlYLRIB4M4QYgAFUPI2oZsxdL58DpSMg7+6CnmTNdpNJZKztlSI4b0YufM6LMAM7kUSJouDIciNwktaeCVKtouVzLuV/gKig/5giPQebGFzYcv8PAHH6BfZAsbjY21NO4fi3bvGRCwNH/R5pwWqZHPY5GIfCdfQzt2kHMiDhbPUOPps1YP7sPu3EOZt0nmARF5SZ9KnZLC6fP0lc04Z5hxfV6dI+AIOAIXF4HBbCwiL626XBH6qldD/94nMj9UShtHSX4MiNCTG8TCQMUQ8lVDvoKG1JPMRxL8wDQRfq5DmK+xVH3qV2OxSaOAItfoGRMOUOQ9CQdWD4Xx9OqiDECBG0fggiLA+/n2b75Cv5Xh1Z1rC//hK584Pn8D7BQYeN2ZDAEzS3hGBGh7TZF10MnWITeGAmYB8zDVV79F+OTH0H74PjXze1TySOSvNE1KRg0v1jOfES92DN6aI+AIOAIzQ4DrftpFIlc/Wk173aWV75PqarKmmFqjpTVDSqAQDbEAMpL3fKiZpz/rADnJfCSZNxJ+5cecDdc5tsDODW16zWQxghd9kNCbLo4qEfZE6Dno5DYxTOdgafvlCFxkBFaeb2H98XM8+egddFdaixvK8EGTq2dwcS1f3pYGOJoZjJNqri022QqkmS9Gmvkwl/GXX32G8PEfQFtpetTESysvkb+sbS5tnrbS+Yz4tK17PkfAEZgaAa9gcgTIXZEIO8m6fqTa36uh4yR7WzUkfbr9LaC33ZxKU3ZJfTmJq0WuJQDnbxF0rikImTWEvg3EliHkQIiAcZY1o0vBzIwq2xdjR5LYMQ2Qj7PX6QPKMJVRDCd7GOWuI3A5EeBDfv3LR6j4EL565zqqjA/l5RzppR+VpXkOME6qgZNuFjJknGhzauPz2EZOf+Cka2aYtanLEtWDL2AffZ+aea4HlaWtNn2uBxWJvGZTyazbPW19XGZOm9XzOQKOgCNwuRBIRL6sUfYoO3Ui7TorXifS7D6vsfuyhsI6M763A6Tz4jl5JxS4XmjNCJxFuabARN6pgY8FwDUFKc6Uk1O8UeSdiRjUrpncRgYRrN0GQoeXWpVQ0a5rJDqRhskpLNflSiFwpQYrrfzmN0/w4u5N7GyuXqmxX8bB2oDIR06wkRNtRiKf0c0pgZNwsABDwKxN/fIpkHGS37iZps+KE2tJQl+SyMvPz4yzbvJM9YUz5fbMjoAj4AhcIgQ0AaeTZ3qAtPLpj59eAXsva+h4yS7dJIwrSfarLpImXxCQS4PrxkhiBojIx7aB60qKT2uKYYbGYKbqkgXZh0Wp7CUdrjaJrksvT78GOxCGmNLYzOiXI3BpEVh/8BRGreor18pf/PeYk59x0o3UvkfLEEOGLEmByMlX/mARZpoVZzdczZTl/c8Q7n6H3/CEpJkXgS+ZoN9SyU/v7BqcoKb5kvkJOuRFHAFHwBFYFAI1Z2GdUqPtM/09EvrtRhPffUH3VSPpvHhtt9kFNfikyZrBBx00zqBcO8D1BCLwOrWGawrkKk7pg6wzdIyLFSgmK7lmllwYo3DQpD3wJPENpW9sjuJgJg85ApcQAZ1gc/3rb/Hq3Zt4vZA/iToexPMmesf36uLFcnrjFBeoIwmIJiKfI3LizahJyamhj5x0E5lnrpmOruyj+vv/hPhH/4JKECQyr2VgKFxGkrZ+pm2esTIuRWcs4dkdAUfAEZgTAguvlqts0qz0OUFTNFOHCISWIXYMuX7Mum5oXaN/zZC1mJYZkhk4yT9Dy7gQjcToOyRqityciwc7T8+IrNOv/ouuK49EaXJdHIGriMDqt89RbO8iaeVjXDwEfERTo8lNVgq6NTkCkRN0JHEvYgtZaCVSbzbf97b/i79F1V5F/ckfQltrqto4/3IMS/SWBnbHL0fAEXAEriQCOmoy7ZvvAXW/mZktQyLteQcoSOCLDUNr01CsApEkP60bNh+4DJYqNjOYUdAI6DaCA0Y9PigKcSx0nMgfgMoDlxOBN46q9XoHN+5/i9e3r+P5ezffmG9hCXwmF9bWJW1Is2FAQEYNfB7bKPg1aEbNvOIwJ1N3d9H/r/8Lsn/+70jo1yFtfMX3suacXM+pzUmqDZMU8jKOgCPgCFwGBETmK5L44b55KbcDZ8VYWDpmMiOZbw0089mqgesHqBjCPIwWKtVrZnK4VADyjgtGhvp3dlaE/TghnR/ldI8jcPUQqLHy7BXlNV68dwN1aJ6ppcBhmRjgUgByhk5wMtQ2moya+Zxa+YwSSOwNnLQxB8M5tvzHv0J45x6qe58O9stb2mbDpDk0OHmVc0Jg8g4tbUnvmCPgCCwvAlwgRcyPFaZp+8mxnecabyYLMM6G3SjAygAAEABJREFUITMEEvnYQiLz0s5nK0jbbbK2QXvhlQ8zNQa9xqs0BUaWPENRAqm6xpQGJc+4NOluOwJXGYF8p4sbXz7C1vV1PP3g9lWG4pKM3dIcaZx8IzXxOSfoVtZJ//yahwLR4lzGWW29QPm7f0T40T8DVjaolbd0HGVVk9DPpcXJKjUWCxS/HAFHwBG4sAiIwKd/aS2RfqCq8+LTEZI9QBp3/cBVeRL3PTTKwDWA6wJE2vM1Q74K5CuUjiHtj88NygPOlmYizYD8OIU5LouxcBKjPRLmNMrgUitJaA217tqgKX+ThQmNx21HwBE4jABVpiv6k6gHz/Dswzuo9VXb4TwLDA+fWz21Q/8Cm7/wTZkZgoTvY7QMBSfsVuygk6+jzQk759elIWSYueGiUv78bxBu3QXufkytfERZcY1Jx1FCU/JxS8rMu3GaCo3rRzhNRs/jCDgCjsDSIsBVUmQ9Efi9GlW3hk6n0dnxaQsNJ2ClH9f/EI2aeJDAW7M/ftVI7A3SxnPNAJVAsAiMiDwmNwaDLonRGpeUYEaHAi4USWouFvsyiuV4Gz8z+eUIOAIHEIi9Eje/eIi9zRWS+fPVyuvpVecSiU/PrUJvFE84BgHTXMm50SwgI5nPODG3qHFZEZnnRC1yHwMnaczW1M++Rf3oK8RPfgis34C08SU18ulPorimVHo/GZ5tq5PVZiwWKH45Ao6AI3BhEaAiDvoRq37Amgj9UCNPN2nly2ZJ1dx7eJBcG6iBt2ZLDYl8tkK/JGnmDdpWEyIAzZZDwdmNqQIDbUsCGQPMZNHFuGFPOShe1P6w7/SIDAzFifw4Vu53BMYRqNF5tYXNLx/h8Xfuoox6eMfTz8/PJzk1PnRTwK1TIWAk8oFaFWngta2mHVeomV9DO1uDttxEy09Vz6kz9Xsof/cz2PVbCO9/mr7dEXnf18wb52bKqSucb0bjMuJkfr4YL2ft3itH4IIjQH4Ladv5TSikfZcmvr8D6E+f+rvUzO8BabtNn9S3pFCTQjX3kVFrEuQ6AX1Le0DIAbh2QGngRHmk4AkRxgKHhVFHS4izq1N0Dyc2UY19OM3DjoAjcDwCRsZ15zdfYW+ljWdLslf+MHnX3IBjJwS4OQYB4yQsIh+peck4SWfaI083hhyRrtLM7JiSk0dVTx6ifvYY8cPvwTZvQNM0by1q5zHYM4/kn7yF6UtqyJHDzsji81CDzvSVeg2OgCPgCCwMAXLcfSIPlF1ABL67U6P7ukZ/uwk322wAEf/Gmm8PDc0rtWK0NdsOhWlIgoNGY2EMnYHNpT8FksW45bi8F47ARUCgtbWHG79/iEc//BBlni1Nl/lUH+hLmh7SfCDfgSQPHELAzBAsIlL73hD5CGMYmA92dXcP1Re/BlbWET76AZsJ4vJpCeGXvChrS0ReM7QE52QCh5+RxBexRitzMn9Ob4M36wg4ApMiIHIuMq+tNVWvRkktfI9a+f5WQ+a724qrkbbcUJ2ifMo/aXtnKWdmMKNAAtoHpeaycFjSKsFB8UpefvyAG0fAETg7Avd++jvstYul0cqPj0DPfRM2gHOEhD4AjY3LZWY2GkMAqTyymCFKG28ZgoW5oVY/fYjq2aO0V97WNiEj0l7RUw1+/FoyQvM1p3PGns8VrYa08onMk9CH8+mGt+oIOAKOwOQIaCLV9hrtidcWm5JaeW2xSZp5+vsk+Okkm5LUmLOw8i9q4tXSnIQLtpnBzABeOGSGe+C1yEvYU+bgKkHbL0fAETgbAsVOF7d//RW++aNPUGbLo5U/MgrOBbyaKYFzg/xH8njECAETcQ8ZiXxB8loghIjA1yjDDD313i7KL38DtFdI5n8M8P0BjdaPihp5kXiJ/FxWFrWksAdHr33NPKiZx5wQOdquxzgC80HAa70cCJDDSnsuLbpIuPa79/dq9EjMe9S4axuN4pSuGVRzrEWDZUBWGPSHTsWaoX3N0NqwdDJN1gGyluHAj1gxqTEWNJz0YoZ0cSjqIrXspOhcBUTaFaH4lIFWiqPrlyPgCMwGgff/66/Qa7fw9MM7s6lwTrXYnOq9bNXaYLbNLKKIRTpTvp2toAhtEvoMZoZZm/r5t6gffonsh38GEfph/Zq7K1oi8iW18/Jzah8mn4ur0QdaSUNPLX04l154o46AI+AIjCHAeRIi8xXVHdK4J237LtL+d5H5kn4dOal0FeMchhCBkBliCyhWDAVJfOt6SG6xinTcpNIsB4zEH4YJjcEMSZLFgNkg4pArkp6E7D2NCUN9+zDE8HmvAuzTVb587JcPgbzbxzu/vI/P/ukPUMW4vAPktKHODRwMXcW57CNgCRnanF8DJ/AstNAikZfoaMqMcUzdLzADX92lVv73v4CtblIr/6ODNXL61rRdUjuvoylLhiv66RzMt8AQoUEi8wGIFF4LbN2bcgQcAUfgOAQ4K2qyrDlLSjNfDX7UKs18d/CDVu2Bl2Ze+WCAcfYKGRDbBs7zSSPfGWjm83XFWUqLuUHE3zCJMZipnCyD0SuhM/IPw4obCccDdXQgjdNo6kd53OMIOAIzQeCDv/4F+u0CTz9+dyb1zb0SThq85t7MxWxAyBg079ImUc2ojW8lMt/OVlFQQxM5oZtxAZjlAF89R/27f0T25/97IGbjNVM1Y+lHrxXn9ZIkvqLQeyDPogPGBgM18hklhhozRoO1++UIOAKOwGkQ4GwobbwIejpisldDJF4/aNUWG+17L3XMpITkXiRf+VV1mug5e4UIaN7Vdpq8Y8hXKdTSZyL4BdOolRfhT/O+qeRZxKB2jivBlAPRNhaqOfUfFurjx3K41xFwBGaFQNzr4sZn31Ar/wezqnKu9TRzBW1eqaGhmwJuCQ7Nuwa+OHFnliHTNpvQJqHvIA8Fgols28zAqntd9H/+1wh3P07nyh+umEsVKhjKCigZqChS0HCqP5x1YWFhNNTM8wtqcDlcWNvekCPgCJyEwFVK42QoAq998D2S9f52jd4WsPeqTtJ7XUNEPmnjmTdNnAN8jkzhihgI535wzm0EpzUGs6EE+odirGAo9PJiV2iDc/jQJ38j0sTvx6ZsbjkCjsCcEXj/7z6jVr5Frfw7c25pNtX7HPEWHNNcHBBCpFY+R4x5IvA5NfIi8jHkCBagmfktNZ06uX7xBBW18vFf/PejMnqftO6IuEvkr9lqcutmzqczyr9Ij8ZuXIVE5iWumV8k+t6WI+AIjBDQJCgyr33w2g+fTqLZIqEnie++rNElse/vAiL70sYPJ1DOpQAne3A2k4OBSX7GKV4ir9xB8gmOIZWFMY8EI18TQmOGHaCb9sSPuSLxEo2pmeKbIm47AvNG4KrX39raxbUvHuKbH32EOoarDselGL/mXQPJPLXvmUVkJO/SzOfUzmvvfLQMgfEww0xMVaH/V/8T4g/+BOH23VSl5nJO8dTGA5W21DCioiguiXIxLOe8RMMfEvlIKPzuP693wtt1BK4yApwItT9++IdP+qMnaeP3BmRe/pFmnl9tUgmxjxYnrtFEnvxMoktlTYrWJAeGGXvKq8lsZjAz0OJFF8YXjhh2nd2pjwgYcySzRzgCjsDcELj9qy9R5wHPPnwHtZ7dubXkFS8KAc26gZN5pAQReaNm3gqIyDeEPkeg1l75ZtGn6sEXqL7+PeI//3dHqqtrk56GhJ6zOyd+EXpJTT+vI/kXGWFsLNCKlEAmz4sxb708gyPgCDgCc0JAsyJFa3GSCPCbVVhm4Der0NGTITcExptmLAMNC9A+cqW0I7GDCCXui5Gqq71BIp39Ovd9B6IhCs9pnZF+OQKOwHki0Hq9g2v3v8XjT++hX+Tn2ZWJ2q4nKnUFCnFSFlmPIvGhQAw5JUO0iEAxC9DcPRMk+j30/uf/J7J/9m8RNm/sV8k3pyKRr+g2e+RtROj3My3eZ2wyCS2jhHFhml+OgCPgCMwWgbfVxkkoTUYk6EFEvQCyjjVHTK7TpaTz4unm60DeAUJh4DzOibymsAGjnOoymB0VwIAkSCZpW2hpG43UMSLudZMysJtQCrjlCDgC54rAzc++AR9rvHj/NqqME8m59sYbnxUCxkk+IkLba3Jqc/KQD0i8zaqJUT3lZz9HvbuN7E//d6M4eTTTcylIBL5fGfTDVxF7xSv9PESj1/3eEPiamABmNQUIVDMFuHEEHAFH4DwQ4KzEeRvSuEcS9dgGslVDQQLfCNCiv7VmJPpAJOHX14mpq5bsU1maAAHjS/aYWONHMjXtfRGRF6GXNLGymcUvR8ARmAsCZ6m0/Wob1755gqcf3MHeKieOsxT2vEuNgHGmDpZB++SL0EYMBULIYAiYpan3dtD/i/8v8n/zf4V11o5UXTGmHBD5MmnpjZSZked1GYgBhQSeSyf2pYbWuNmiAzeOgCPgCLwdAc5LaQKyCHCeTkQ9bxsKkvlE4Dfop+Qk8yL2ObX2IvPKD3t7/YdzqIiZwWwgoEtJ+WraFGnkDwin7kTq6TKHX46AI7AkCGh7TehVePnuDZR5tiS98m7MAgGzgEgNz1AzLzdahJnNovpRHdUv/ga2vonsB38yiht6pJWXlFwXkmaerjTz57kUaPSCINDTSD1G6IEw7PzVcX2kjoAjMCsEdEZ82QN08oxOpOlt6SSaRhTWD1x1Pvxxk6AmJosG41osQp8kB/itahOnNM1Qxt5K6Bx3GU5+gemgOZ6oM4Gd41wtj4sj4AgsOQLaK7/59bd48e51bF9fX/LeHt+9pCTgpMMLnH6Oz3SFYtMMThIfKBkXhJxf07azNawUG2hlK8hiC2ZxZojUWy/R+/v/jOxf/g9A0TpSr94XkXeJCH1ZNW+T4o9kXmCEttUEA7IARAPkt0H7jBr43HEEHAFH4CwIcGarOMk1x0vW6Zx4nRXfew3oNBqdUJNOpCmPqZQzEOdtaH4Oac+8pT3xya9wZjBDErzBGJoXHWCQ2cxG/mEcaNjVtGYecBkQwWcyLwZoH3t5pCPgCCwNApvfPEVrZw+v37mOsqAmYGl6drqOpJkmWco/8ihwRcU4VRsC5AbEUKAVO2jna1gtNumuomBc0IKB2Zj+T/8C4e53EO59+oYKTTss0555EXmReom09W8oMPdoYwuBEumJg6027CVjmktpjc9tR8ARcAROi8BgDZJmXn/s1NslgZdWPv35E4k9CX2XYf2La9WnHmqQ/0D1nH34bSqScE0O4xIBk3DiwjHGOPHrkshvzCMBIyyJfBgz7IBm4nEhvWfswB7L6l5HwBFYSgRykviNh0/x6s41vKRmfik7CeCN/dKEk2Yczol0lU8+uVdVbDhwCwic9LWtJqdmvpOtYjUnmY+ryGKR0oZZp3HTH0T99mfI/+y/g7VXjq1Kb1PNdaSsDX2K3ETmj829oEgCZRRp46PWzoGfTuoAo5LrliPgCDgCp0Og3s+WzorvIf1bq/78qdyhf69Gn1J1ARF5HKeZZxWamDh/4wCJHzvjdCsAABAASURBVBB6i4DSOJ/iJGNjGeRvRCVM1n4q+6xF87BgsKCmzG45Ao7AUiOw/vAZVr59gZe3rqHMOFksdW+Pdk7zz9FYjzFO9iFJhMh8EVtoZdLOUyuftRknMj8bulr9w18g+/iHMP1BlNnx4HO9EHmXDDXzNUn98ZkXE6ueisiHUENkXpK6rwR2YTbosCK/zgMBb9MROB8Eak52dUUqPBSGNfGBE4txxonaKlMAIRow8SxjrO54YQIHbpT9SwtljYr0nJ0Z2UxnZxVDn1+OgCNwQRHId7vYIJnfurGJ5x/cvqCj4JzJ+ehg5zWPSQ7GXpkQGalZQLQMmeUkqhEWKJg9JtWjr9B/dB/2B/8EtrL+Roi1Xmg9E5FPP4DlOqfwkbfujTXMPkFoGC0tqRndoK02bIZe2sDEy2wq7ZYj4AhcLQQ4y6UJTS4nOHJmJFJfcpHibGdEI2nac4DfjCLQtchIo5zpssFUboBmsMMCxoNtsgN1Evkp6leSZKUI+lJOWn45Ao7ARUSAk87Kk5fYePAUr+5e/BNs9FsdDgmS4dSGNKc18xqukNGIA6lo4EIRuWBEEvpgpKaSGeJQ9/sof/W3iO9/inDnfcDUMt5o9N5oe02f65xcLm9caU4u88bKZpEwIO+RXYjSztPVEOik2olYct1yBBwBR+B0CJAda6Kjg0TkOcs1LotrZokgkTck7Tz9Rk29YRLDUukyHHyBYRwy7A071RD7gzYZ/aG8HnQEHIGLhEDW62OTRH5vtZPOlr9IfX9zXzlnjRI5w9kosFSeRXTGLCCQzGfUBEVq6AMizGYLSPXgc9SvniN88iPY2uaJw9I7Qw6ffgCrPfMi9FzmwCXmxHLzTBQaXEqJE/gNBpKrMKxpNTSO246AI3AlEeCslYg4Nes6QrLsATpOUj9c7e3UkMiveKWnvCxDFUWCi3MwAr/zo0IFWWEILdAFyXwjxjTlwYnGmDouaOYnRUFm2ODQPUrPk6YrdWo/j0q6OAKOwEVHoEb75Tau33+MZx/eQr/Fr/su+pAG/W+muMYGZ72hD1fIGBeIKCIfc+RZG/rX1yzkCCT0s4Kh3ttF9fmvEG7dRbj78VurFWmvakv//KqtNhWXlQqWVpi3Fp5TBt0bOpoyBiCJAfq8QwcyjJbj4gicNwLe/kIR4OSkCStJBZR9SrdGKQK/VaP7ssbeC8rzGr1XTXzZq1GR9KuM+pomEpL1rAXkK4Z8nW7HkLUtkXljWsiQJhwcMJp+DEderJAXzAzghYFhV9MkOu42SYoBtSWN28S57Qg4ApcJgUC16PUvHqFX5CTz716ioe1Pcvs+De9gSDGXU4zTvCQgkLznsZ2OpMyzNhKZtzCbYXPBqh9+AZ0tHz754Yl75ccbZDFwaUza+YrEXuHx9IX7DQgGSg1ts2n2zO+vfTNCa+HD8gYdAUdgCgTSFCCLIm17RaJe7oGaeEBHSnZfN0R+l2R+j35p6HUEZdWvofxqWnMt52BEkvd8FWitGeTGDieclkFpyiPhrI3GGBJXN4boMbNR2BQFG70Y5KUOHpWkiU/RtJjLryuIgA/5SiBQ7Ozh5mcP8PQ776LXLi7ZmDXfNUOy5DR28l5qyzjPc4Bp/g/ILEPBr3Xb2QrakWSeWnptu8EMTL27jfL+72DXbiPc++StNWpFGYpI/Egzz0heby0/rwzGiiWRFvVkCGTvhI84Nr1ikDn8cgQcgSuJgKYBkfM6aeaBftLMA3tjmvkuNfO9HaAi2Ve+pKogWppIIjXvSTO/SiKfyLwlzXzGNVdpSTN/ZJbhbMQpSDarST5LNqA6JTD6QcMO8uMDNfMHbTCmEebxyxFwBC4lAkZ16O3ffIUqD3jy8WXSykNTHIbGxkI2jLzEbhojJ3q5wQIyLhR5LBrNvMh8+pOoiKkN7x+dYFO/eIr4/T+GveFc+WE7XG6GXrBoWur2f/zKpPEMDC7yarDCSDM//OOo4a1zZJldZOe8LUfAEVg8Apqk9GdP2gcvbXy5W0P74kXkFZb2XVzZ+PE/FAYqSRA4rxqJu8nVd30GpElk4HJehnE2MYYloGVmOPIyjMxwXtyn6aTnjFT/1L7iR5nd4wg4AlcOgdDr486vvsTj771/CbXyV+7t3B8w14ag1YELSpSQyBck8UXWgdzMcpLWsJ9/Ql+9s4X6/m8Rbr2LeO87J9bCpWefwFdIRF5rUYpXSXp4yXc+wrVTe+YD3WabDUAYwSBkpkdLtbg4Ao7AGAJL7uWMpL3vlfbIk8j3dgFto+nLZVjadxFzkfi8jbSNJhaGkIFiUJoZ3mCMk4uEyco0EDMDJKCLfcOuiLcfEtF4pqSL1n529zkCjsAVQuDuzz5HzQnn8ad3r9CoL/9Q0yrA9zWQyIeQI7cC+eCPovLQQmRcsCnpKZl4/eQBqsdfIf7knwN5cSKwzJ4I/IFtNVp+BiLnxArmnCjMRORDAKIB8hvq0YrK6Dn3wKt3BByB5UKgBvTPrdoDP9LI7wB9Enlp6XVqjWaImAOZftDaoksJuSEkzTw4k1COuWwYR+Iu/1AULb9cCbvAaYj9kK1Z9IAwnmFReuV1cQQuPQI+wCMIhKrGvX/4HR78+CP0C05GR3J4xEVFwMxIRgNJe0z75WMkmQ9tFKGDPGshCznMIqYxaa/8b3+KkM6Vv3diVWk9osVbjoTeMNxaQwW9VqgkJ1awoETCBm2vaTTzNTFkw0bhFSh+OQKOwGVCgJPSScNRsvbJJ+18j5S5B1RlTQFJflNSpD22DBk181lhaLTygOZX46xhgwkExxkmjifLb7BjcrIn6ao5WR6UYzJ7lCPgCFwhBO793W9Qc6J68MO3HyV4hWC5JEMNJKIRemXUGuUk75kIfWwhT5r5jOlh8rFKGfTsUfrha/bn/xrQgvaW2rgUNUS+AhrtvPH+e0uhBSUb2+GyCiEijbxEojgmpUtpyeOWI+AIXGAEOBNx3YOk4mSkPfHykyUfGZQmgMDv6Th3kqwbslVDsWZobxha1ymbhpxx+QqQtQycZ2EZoHKQocdw/AuMBw27M2q68ctmAq/GR5sXg345Ao6AI3AAAePc8B618l/+k++jCnYg7VIFDg/tcPhSDXY4GEOwgMhFJSN5z0KBjItMlKYIszF1v4f+3/5H5H/038I2b769Ut5vdW0k8wD1WkmkpWf028vOMYfxfgiSAOJVQ2Fje0lkDfx0wCxyXBwBR+DCIlAPek5XBP6AMG6QesCxDCTplsh8sWKJzBck8+1r9K83kjM+tJmvoEQDeEnkKGBmMDsoMFC9L2HDNbXtI2E0/RgJ86SL+ZLrliPgCDgCDQJ3//43AMnd13/8Ka6E0bx5JQaKtEQEvreRX/fm1CjlJPOB/mABZrMBon7wBaqH95H9U2rlcTqjlYh6MBJ5I6mnsFhNgq94ehd+CQmJyLy21sjV2fKCSHK4Q+FwhIcdAUfgAiLAGaceSglIO59U44w7PBpNBCECGUl62hO/CuQk8C1q5Fsk83KlqY9pv7wh5gbOvZxoQWNJjA4vjAsTUliuhFSeXThqg7H7opwujoAjcGkQmHIgWbePd359H1//kbbXHDOBTVm/Fz9/BMwMkQQ+E5mPbWSWwywA0IqCqYy08r3//P9G/q/+T0Cbi9spaxORr0je9zXzllaqUxafSzbCBBH4hsiDfgpbsjGhN11CL3nccgQcgYuFgLbS6EesZRfo7dbND1h3gHIX6Ux4/aurtPRHRsWZQJOERUMgqY+ZISNh57wKbavJWkDMB8I0i4BppjC6OI1pCPzBnL4oH8TDQ46AI3AcArd/9SVAUvXgDz46LtnjLiwCRqpOMUvkPSeJb8UVtPIV5LGFaHlKn3Z45W9+inp3B9k/+Venrkqrk5RhFT0V772SUtGvuFNXMuuMBmjZFZGP9HC5hvw6nvK4ppjluOgLEeeddASuLgKcaHTqjM6G1586dV/WkAz/7Km3VaMiwVeeY0EyxbISuQMxM5gZaPGyowJDY2qw5BFR2rlOfuqAiyPgCFxYBPKdPdz67Bs8+u49lHm8sOM4Tcc1hx6X703xx+W9KHHGtcOMdpKAjNqiduxgJd/ASraBVraCLJDMMx1TGJ0r3//P/x8U//b/BrzlKMrDzWjtkqQfv1JNL/95vhfGDoq4i8BnVqM5wQZEEseacGysRzoCjsDyIkCtAfhI60+fdDZ893WNvRcSJEIvci8yr2Mnh38AlZg3DhnNFimBU5b8AzHWbZZs+kAZ+BnHgCKoOSOh52xXHxImsEbWh2U03idHwBFYZgRu/v4hQlnj20/eRR2uDj3RPNq8L5d07jQ0Swe/4g0WkYcWROBX8nWsktCL2Gci8ykXJjblz/4SYfMa4g/+5Mx1CHlp43n7QSI/lzctaWeua1YFtORqv3zSzPNx0JYbxR1XP5OPi/Y4R8ARWGoEOPPoz530Z08i7yLzSTNPUi+3+xpp24224pw4DmOqRA5dMwMvhtC4DPCCoTE28mmOI6FP1P2g2+R02xFwBByB0yMgrfzNzx/g6UfvoLfSPn3Beeacd91ki5zKUyvJTVYKXjKLKwcXEjNDCBHaK9+QeWrmi4FmPhYwm5yS1i+eovzHv0L+b/49EM/+rQ7fCojA6/dmSfhe8MJ5GWPDQkOfabNAzbzVzTYbxh93Ke9x8R7nCDgC54CAJhTtc09nwPdJmEtKNRDNLJJBvzTvhQxIkhtCAaRz4TuGnGthLAzKAxmTBdhxL2OsgSZZdAeX2kodYvujKEami9Ygzh1HwBFwBKZF4MYXjxC7fTy/d+vSb7FpsLo6c6hWFuNiFC2DXnKjRZLTkERpBmtgmdDu//1/Qvjgu9CfRJ21Cr0TkpLfevcrQ59uRdHyd9a6ZpnfCEmgxIHI/yaYwiwb9romRsALOgINAiLuIvAk8onQyy9hPCjN5MJph5/Swac3ZobYNuQrhmKVsk7ZBPI1S8Q+kORjYEyzgDGgGWJcFJ+EabxYO21Q5z4ujfY9RaZUtxwBR8ARmA0C+e4eNu8/xvO7t7CzucpKNVHRueRXmms5qadtNnQ13Ms4cjNDSOQ9IoZ85LexdQdTmOrx1yi//C3SUZQTaOXVdE3yLo18n2+K9s2XdGuK0s5FDCBsxAoIoRGFDccbZjk+wWMdAUdg8Qho8tCEor3uVa+GfsCqsOIlItPJZdcsotHGtwxZB8hJ5nOS+RYlXwMi46W1h4FXspKbJgQFhwIwHgdMzYaSsLFmoWEyJ7YUxzSG/DpXBLxxR+DyIHDt/rdobe3i5bvX0S+yyzOwt45EM2qjNBnPakdm5PHUi+g3ktKISM185KIklzHALMbJNar/d/8R8bs/gd26C0xSJ9e2iiICnzTz1M6ndZd1MRrnYYyNSqSNj/RIguLop3PkUtqRSI9wBByBBSHAmYJzEbS1RvvbkzZeJL7HCV5CNYH2xist5WP+1DM+0CECnBdJ2kEybyTzQNLQi8yvFzE8AAAQAElEQVST2OuISRH+YX7jxDS45AyEsZZyjFlcYNiOSDx9pO779lgm9zoCjoAjMDUCWbeHjQfP8PqdG9i6fQ2wIxMSLrfhZDuYZcfHabDx4PT+c6zBOJaAgEitfBZadDOYBZjZ1L2qvv4MePkM2Y//HFa0JqovvQO0KmrnpZXvVxj9CHaiCmdUSD94lTQn2dQQsX8TYmFGbXo1joAjcEoEEimvSNZLThh9QCfS6PQZ/ZA1/Xj1VY10xCTd3naNcq+GzpNPpJ4TDuf91JLmwaBtNrkhK4zEvhGLliZJs4ELg4yKqmxqn4HGrZFcZUjChOS65Qg4Ao7A/BHY/OpbrD55gZd3NtFr5fNv8EK10MzdF6rLRzprCNQ8xVCgiG20+TVyTlen1wSbjoLW1H6VP/0LxE//EOHmuwDXPJzBaLUbCpfk5gewJPTNmnje2NdpOJHd4DKPSKhE7N80RCafYeSe1RF4OwKe4yQEaiZSkiaes0fVBcrdGr0tYHd4Es3LGonYv67R2wb6IvPU0GvLzVBDz1qgeTBkAOfIRkjqI5/6wI/vEqNrZkgzAuiSyZO6j9n8QIFGGpup6hulCTPRL0fAEXAE5oSAfvC6/vgltm5u4uV7N+fUykWpVnO0+kpX8za99NG+yJdBQwkWkXGxKmILrWwFRWi084BhGlN9/msukH2ET38MtDtnqmq4zCXizoDcim4jdkjJdaaqZ5JZyIigR3p0mo3OmueSTsTYyWNaUN5joj3KEXAE5oaAnkVKIvQk6eOa+aSRJ5mXK0IvzbzSRfprzjKpDMuqb8anN0QgisRTMy83MBwYrzRNokmUeSgsm7bPcOY6zm1IPDMN87vrCMwdAW/gqiKw/ugZNh58i1d3rqHXLq4qDGnclmxgNGfLg4tsLI0FMAS+MmqdcmrkReZzkvoYcphxscKEpruL6jc/RXj/uwi3701UiVa6oXB5HWjmkVwukYnQT1TxLAoZoFtA2ngReklD5nGsmQLJY+vzSEfAETgBgTRxUCOfSHnJSaNP6dUopaHfo59had91cs2oGj7UoJgsRhoF9JsZjE93IvARSCSeLudNJTeCMcPGqXs/GEE9PZKMRbvXEXAEHIE5IxB7faw/fo69tRW8eP/2nFu7INWbXZCOvr2bZqZVCmaGYBl0tnwhMh9XIA19ZhnjDRMZMu3yi19z5apgn/wB0GqfvZq0HnL1o1ulrTWNNr5imBfrPnuVsywhZLi8QyRee+blitgTzmObcTJ/LCwe6QjMCQHNEqyacxHSr+UrBnjpATU+jTEHshVDvmFoUfI1+juGTCfTUAMfMoPxCaetUpT9S1VL9mM4UTGQ4tQg/X45Ao6AI7AMCHSevca1rx7jxXs3sLcy2Q8Xl2Ecs+yDDSqTK0GyBpEXyDF23Nhfs0DCHqEtNjk18yLz7XyF4RZiyGAImMTU269R3v8dNfLvI77z4SRVJLKuZbEkkdePXrUU1+zRRJXNsJCxrgPCQCLyoekdg8xx9JoMyaP1eIwjcBkRmMuYNIFIMw+qAORPswqfUItIJ9PkJO/FuqHYCGitBuSdwHhDJJmPfKqDyLwBRkkWPTUFCrPC8e0z6XtCxUHEvqbtlyPgCDgC54uAtPKbD56izDM8+/DO+XZmyVrXNJ7m8iXr15m6w0GYBQQuatEypC02oUWNfActauabbTYZjHnOVK8yUwumE2ys30X83k+AKU6wqWrTMgwR+orLI5dKtXBuQthS20aPRJp4LvfEEUkUB0tZjljhSIxHOAKOwPwQGEwY4/vfGQVYDc57CCTsGcl8a83QnBdv6dhJnVYTqbUPkVn5dNsxT7S20NRoSHvj37cVyyS/HAFHYK4IeOWnQaDY3sXNzx/gxb3b2FvtnKbI5c9jgyEmN1mDiIvoqP9GAhoRubBFauFF4FtZG61shaS+hRhypgec1dRbL1F98zns9j2Ed94/a/FRfhF3Efh9IbFnqtZQOud2maBj63LkT4SeMAVGSOgw9ejFLEcjPcYRcATeggCfeE0G0rBrj7uOjix7QH8PkJtOntH3doer4ZNofOqGEjNAW2iydkC+QiGRz9qG2KIUhsD0EABIjK6EqnzRdIbSxa7Qpc2LHr8cAUfAEVhaBEJZ4saXj5N+4duP313afnrHJkdAy1SjlY8k7UXSzEdqooJlCFz8TALlOmMbVYnqwReot14j/vBPgSw/YwX72Wu2rzW8rAx9Ssn1WmEur/uZFuEba0PkXahEWiLukiauHst1vDccH+2xjoAjcBIC6aHXw68fsVLKPkn8bg0dMylJZJ7xaWIYfw75kOrhDJkhUAsfSNpzEvhi1dCiiNCL3Mc8IPCJtvQ0IxlVMxRFyI9hA02A0SMP/X45Ao6AI7BcCMReiVu/vo+nH9zB3lpnuTrnvZkJAkaiHIxrGMl7HnJq5zMEZDAzTGPqrVeo7v8W8YNPEG69N01VaemsaoNIvKTi0pnWdUzXx2k6pZaTJp7f1OtHr1r+wykrPG2+U1bn2RyBK4KAHnyReboi7tXgRBodI6mTaaSpT5MDJ4aakjg3odHDyjkOIQIhA7XyQKQmXiS+WAvUzhuSZj5HSg8BMApUgWaagWhfvPbDK6iklN548Abj0Y6AI+AInDsCtz77BsbJ8dEPPjj3vngH5oSAASLzGRc5nWIjiVz0DGkxw0SGWvn64X3UL58j/uE/ZwNxomqGhWp6eBtC++WTZp7EvqIonknncpkBIvCRMEUD/TUUZ6foDYucIpdncQQcgX0EalLngYjI659ZdQ68ttj0duq01abq19D2myP8mk+lyLlxHqLCApHaeWni8xVA2vmcxF5hxYcIKC/4KZ21saqjNnuCRuj45Qg4Ao7AzBCYfUWc/nD3Hz7D04/eRddPsDkWYC4tx8ZfrEijNj4i4yKXhxaknQ+WIcAwqal3t9H/1d8i/sGfwDZvTFrNqJwUYRXBllZeUg2Uc6MM5+AxrvKJzHPNH2rmT4tYOIf+epOOwIVGIE0CJdKWmv52je5Wnf6ptdwj2e6SWh8i8s3DaJzGKEZpfMkeB4Kl+SjTZgPSvNNhmDk44dD2yxFwBByBC43A7V9+idDt4+uffOdCj2MunR/O88lN1lyamV+lXNu0vlEDFamRz2Mb7Wwd661rWMk30Mo6iCT3E7VfV6juf4bq5QvEf/IvAbaDKY0QTmSenpIiP/l8s+ZOWfekxTWshsyDH4YA+RV3mvqWgsyfpqOexxFYJgS0rUaa+O4W0COZ71MjX+6S4PdqSFvPbwTB+WfQZePcY6AF4wt6OscF/ADAyWRI3ulNE4pcpiQ/s/jlCDgCjsCFRuDj//ILfPuDe+i38gs9jrl3vpn8597MLBtISxrSCkciGpGTzHfyVawW19Ap1tFiOJLkT9RmWaL/1/8T8n/5f4S1ZvM7C0Es8l7VhlI/gGWE1uDzWnBtAIxwDGTmkREjMk//IPmNDou8Mc0THAFH4DgE9NBTM9+nJl6a+d7rGiLzCmu/vLbdJCLPfOMTg3GiA59UucZ6JXSA5KmZlcLZpNHK7/vBFLgZR8D9joAjcMEQuP2br5Hv9fDFn37/gvX8HLurNeQcmz9b02khg1kgmc8See/ka1gjmZdmvkia+exsVQ5yl7/4m7QMZn/4Twcx0ztcalGLyBPjRjNvaaVlcPrKJ6yB9IDa+Jr4Ado3n8h86tXbK3Qy/3aMPMdlR0BPL0UEXPvck2a9j30NO4l7SmOeA88VJ4IGGgP4FAY+eSEzGD9Scz5jHADDAXMo2KTVJO7JN2xg3E0JbjkCjoAjcGERCNSsfvjXv8aDH3+MMsZzGMcFaVJT/wXp6uFuam0zLnzBIglpjhgKaudbKLIVFNTKZ6GA0g6Xe1u43ttB9y/+R+T/7v8OsH7MyAjqipaIfJ9uxXoVpnNulzAkjSB2NQl9TbxqGCN5vbVP4a05PIMjcFkRqMFP5o1oW4xIfL+LRsu+Q2377kCogS97JNwk+OTdAJ8skfZ0pORaQOsaZZOif2yl6IesWStAefQgYmRYR6qALuPYfNM4/fQk2y1HwBFwBC4bAjd//wBZt4fP/8y18ie9t83K0KwG+ob2pLzLlmZmJJ+RRDSjxORnDKYyXC/7f/0/I956D/G7fzhVVYcLs+rm31+1xYaSfgCrxf1wxgWGReQl0UAMKQaEU7Z/2nynrM6zOQIXB4GGTHPirCgMpOMkuyLwIvRA2gOvP4EiwU9p/AgvDT3nLASdQtMxtDYMbRL4Nsn8UPLV0BwvmQGaG8xYOVX6jc226B99ioDCtPxyBBwBR+ASIhC7fbz309/j4ffvol9oUryEg5zBkEZEXixTi8UM6lxcFcamqMCyiPSyDJFadJMwZdKrfvkU5U///8j/D/+PSas4oZwlMi9tPJd2lPym/byhTyjS0kk2WagR6BffOGEQo6Qw8rnHEbhqCGjCHEizvaZOBF7733vbNXrUzOuEGklD5km8lZ8PWMyBRjNvaG1SSOpF7CXFmiFrASPNvLEcsa35SaARTdv70qQyg19XEQEfsyNwqRG48cUjZHs9PPjRx5d6nLMcnFYH1Td05V9m4RIHMyP5DJQMIUS6EcYXJjVUlff+6j8g/uCfINyd/b2jpbxi/0p69ANYkXqJdG2TdnnacoSQH4JqZAbEAGJYQ3F2ioqZ/RS5PIsjcEkQSJ+8K9LnEmlPfJ+EPZH3LZL3bUDnxJfUxifyrm01zAvwUUqXyUehyyfMIlOoaApZTeLe+KmQgPETtenJMoyZeszvXkfAEXAELj8CsdfDHf3bq86V71DDcfmHPNUID5N342qDJBgzy+kNXBCj5chjC0VoIwaR+iML4ak7X794guqrz5D9i//h1GXellGrcBJaIu7iAxU18hXDvFLxoZsCC7aMnySkjQ+ELRpI5imn7AOLnDKnZ3MELjoCekorpD9z0h75UkSeBH7vZY29FyTzr+pmv/xeTaLPzMwLTqSckxD4hJnEDGAcxgxz8hGsk2j7TBNWhiau1oyhoIsj4Ag4AlcIgRtfPEa+s4cnn76HSqrGKzT2SYeqVWO8bLPiGFcdG49eKr+ZUaMckYUcRdYmoW/TX5CMZhP3u/r9LxHvfgfh+m3MzHBx1nKspT25w/DApTOzps5ckQGEMUm0mh+GauLXxIFpeItxMv8WgK5y8mUbux7euiKZp6fmd2s6RlLbabok8XvPSejp9kjudX582ePomVcPV+BHZKMkQs8IXpCQvauyA5ImYtafSH1yWY9fjoAj4AhcMQRir4/rnz/E8/dvY2djBc2kCTenQCCtI8N8WmwkKXwKVpfyLc4yWGosIJLEF9TKt9AioRexDxYxSMZZTfn7nyN+7ydAYB1nLXxMfhH1JNTE15SkjWdEcpmfXq7l9JzjZWybOkPoc29kQH5p6xn91svJ/Fsh8gyXCQE9sM3+eEAn1GiLTfc1IEIvYq9wlTTzfK6Z2cxgfKoCxfi0DiPS1gAAEABJREFUmIFzEy00RpPuAan3Q00Otx2BK4OAD9QRGCFw/ctHaL/cxjOS+X6ejeLdcwYEuOBotZFg4D9D6blnNVhqQ3YIGeJAM1/EDol9C9Eicyg1ZTu1Vb96gfr1S4T3PgYCF95TlzwhI9dzXkkHlwj8GKHnsi39W0o7oYa5J/EtRjAQt0bkV5ydouUZoXSKljyLI7AECOihME4OgR99YxYQ2wH5iiFfMxTrhtZmSEdNtjcMGeNjCwhch7QPnrMSJImua1Y490cfbhwBR8ARWDoEQlli86sneP3ONWxfXwPESODmrAjYWQssML+BL76vwQLMMuQi8rFNrfwqZQUZF89oXDxhJ/Tq+KTy689gd+4BK7x3js9y5lgt2TUJfMlv3PuVgV/Op9NsFH/mymZYwAiPSHscuMFqKK4R+k/ZVjhlPs/mCFx4BJqHw2B8cgKfnKjjJdsNadcJNC2S+UToNwKJPUVkvgDJPB8oPimjIyZrQZEseVwcAUfAEXAExhC4dv8xVp+8xIv3bqLX5iQ6lubeUyJgTT45Q2lilsQ2Q3pZQKTGK4sFWtTIt7NVSIrQSvHKc9Ye1/d/i/j+p7CifdaiJ+aXRl4kvk9CL7fmCOoTS8w30Vh9Eloi8aQmaKSmW7N3gwx03naRorwti6c7AhcfgWYEBjPjQwIEPjGBZD5vGQqSdpH5Yi2gOSuecST0jWbeYAFAqJPwgz318Uk3n1ym+OUIOAKOgCMwQMDImDYePcfOrXW8vnMNnHThZgoEjGUldDB05T9nSV3h4mgWESlZKJBn7UTk29kKdKpNJMm3lPH0na27u6ge3YfpOMq8OH3Bt+TkCp408RUX8VKaeUqlSMlbys4tmdgIn0A2EegfEXo2qPgk9J/mCqfJ5HkcgaVCgA9f+iFrheZkmj6goyT1o1W5+idXpfP5QJJh5/mwGO/49IDQ4jyDQELP+Qf5CsD5B1kH9BvyNpAVxnSA8xRUDizfVMgOwI0j4AhcYgR8aBMisPn1t9h48BQv3r2JvRVOpBPW48WGCKSFZxhYGte4IAYujDFEKshyZJYjtxaK2IKI/OgHsMx3lk7XD76Ebd6CrW0CZpiZIYmvuXSX5A19uRSReToza+KsFWl0RpLSEHkQR8AAaNjJxelNOH1Wz+kILAECfPIqPozpaMke0N+r0d+u0X1dQyfS9LYY3gUSsS9JvfnpG3yIDc0rjcBohwqch2BZTQGMpF7kXsSdWSFTWy3HxRFwBBwBR+AUCIR+ifVvX6C72sHLd66fooRnubAImJF8xobExxyRC2gIopSGaUz1zecIt+/CZrhfXv3Ral7RIwIvQi9XIoLP6BlcZ69CSAVagi3jt//JT97BqDNXJuTPXMgLOALnhYAePGndpX2vujVKEnedQrP3imT+RYU9kvpyp0bVJZEv+Ujo6SWZBxk65x45SVIU736LQMgBzkXgXARjHPgw7RN5TQFw4wg4Ao6AI/AWBLRPfvPrJ3jx3g3srvPrzrfk9+SLi4BxsYwSLqDaLx+5gEpTb7DJB9Xronr8DezWe7D26uT1HFNSK3nNhb+UUMknQl8zktcxuRcURagCJY6J0T8JhKIuC+q1N+MIzAYBkfma35NVPUBnwuts+B5J/G764yegR4KvNB1BWfPBBZ9WPR9qffSgkLDrhBrOP4nEcz6CZYDiROb5UQCN0Fmyy7vjCDgCjsCyIRCklX/0DGUwkvlby9Y978+METAyzsBFUyRe++UzLqaB2jEzm7il6tkjIIsI+qOoSE3bxDUdU5A8QJp4SZn8hkr84Jisi4oSUoKLjwxiAL/paMQm6ACLT1DKizgC54kAH0Twk3XSzvdJual9F8EXaT/QLT0RkrFIFR0FlZZIPWB8EiyF4cYRcAQcgcuEwELG0n61jetfPsbL925i+9pstaoLGcASN3Jg3TrnfhqaVyR51974draK1XwdrbgCkXoYF9MJ+5h++Lp+HbZxfcIa3lxMGNa0ROT3T7Mhf2Dcm0vNN8VYvdCK5CENma+JLiMnuFTPBMW8iCOwSAR0y49J3TyAtT5V029MCtEQC0qORtMuLTs/2JsYvjE/GpFdK45h+ZPjliPgCDgCjsDECISyTD96tarC04/embgeL7jcCJioJhdcM0t75VvZCon8BtaLG+iQ0OvHr3FCMl+XfVRPHiYin378OgcoKtbJWxR9KgO1zaYif6g1Jsafy0USTyiTVj6jvyH0mKhHsyXzcOMITIeAJgsJ0u1sQHKRjG56eUTipYnXNprEy5kQSN61790GZB68s9OWGboNaa/pkMbToYfVJA9dvxwBR8ARcASmQSDf6eLm777Bq3dvYOfa2jRVedmlRYDrMdda2lyVjQQ0T9r4lXwTay2R+TXksYNgEZOY+tVzoNttttgUrUmqOLGMVnyR95JKwD5ZvVyFFX9iwTkmCstASzIi8gwT4DO3mqjOmUt5AUdgDgjY2B1sh+o3U8xA9PTxgUyEnq4UARZtoJm3fc287u7AzPzESxpP3k8/bbhZGgS8I46AI3CxEZA2fuObJ8i6PTz63r2LPRjv/RsRGKy+XKXp46KbhQKtrIPVYh3rresjzXywCcn8k0ewvAW7ceeNfZgmoebyX5EvlHT7I808v7tneJp6pylLJPnhB4gGftOB5AZWaJSzXip31jKe3xGYGgER8bTnvQeUXaC/g3QSzd7LGkPp0t99VaO/WzMP6TifQt3kgXNFyIGsBeQdDM6Gp7tiiIyTlp5zDTjr6IIbR8ARcAQcgfkgEPol3vv552mv/M7G6nwa2a/1yvm48qUvkxPnTNY5QUCFmnFhNS6wkQtw4EIcRNwZP3WPSAjqpw9grTbs+nzIvPrYEHqAVAIVsZQo/rxE0BkVjPqzqEjFo1yj8nGS/oRJCnkZR2BaBPjsQlL2gZJkXWfF64z43RcVJCL0OjtecSL6ZZdTGr8a00kzmj84lyC20RD5tjUuiX0i87nBAmAYmJFnEHbHEXAEHAFHYCYIXPvmKYqtLr7+8XcA88kWMzTkm4nIz7DKiavSO2sI1B5HapEj3YxvdwAYR2uqq97eQr39Gnb9Fqw9nyNNhaWkona+oqeiS4dUeqquT104GBAJYzRAfolN0CtWMXVfLmcFPqr5ITB4gqSZr3vSugO9nRo9auGljd97UaP7qqLQfV1Ta18jHTXJclorqBBAzGtkJPNRBJ6SdQzZCqVlENEXmYcBSeDGEXAEHAFHYB4IvP/Xv8Tzezext84JeR4NXNE6pUUWk+eyN6B29cA9P0CMC2uwSCKfUzKSzwAzLbTT9al++RSoStjtu2CFmKUZ4ie3oiUpK0ua+YQx42bZ3lnqEnIi7xJp5iMjeAHJwplMOFNuz+wIzAgB/aJcZ8WXe0DaRrNLQk8NvUi9wn2GpY2vSParPicxPoG1njze5JxLYBkSadePXmMBDEVEPkSAcw7cOAKLRMDbcgSuGgKb1MqvvNzCF//shxy6Ufy6rAgYGWbgwhq5+KY/iaIbEREYP+2Y6xdPAK7v4fZsf3Mx5OlyWb2aSCSedAL6oj/FTdv5KcqbAZIDR1MqDmc34exFvIQjMAkCvEP5tRYkVUDdM+jfW7tbNdJWmsE2GguGmFvSuh/QtpO866YHTSL1dP1yBBwBR8AROB8EjEzo0//1H/Dtx++h28rPpxMXu9W39J5KLLFQyJIMs3MthWQYXpDLBThSk5ZTc1bENgq6kdozI53HNKa7h/oFNfMr65j1+fK8RRvyTuY+3CevuIRmsqbp+GzKap984NspQh/IyOWfpGYWnaSYl3EETo+AceLRbzoa16C5qe5TIy+t/A7Q2wb0I1jtoedcgaDz4inaRlOsNMQ+kOBzLuEn6yV5Ak8/fM/pCDgCjsClQ2DzwRO0nm/hyz+XVv7SDW9JBtQQ+kRAufRpDZQ0neNa2njmbpvWcJL2QG18OsWGZD6LLcSQQdr6aTpQvX6R9svHux9PU82RsoRLVCOR+ZJKxGqwtYa8fpRXeUaBc/AY25SI0EeycRF5/QBWcUw608XiZ8rvmS8iAufYZ4MNWqerJ4cPFSiVNPMk89LKS6qBZj5EQ6QWPrZI4gf74AP9nDMAv1vhxhFwBByB80bAygof/uUv8eR7d7G72jrv7lzy9tPCOTZGwz6hH4uek5etpZrNQiLvGTXyOTVteRCZz2GMTxkmsfQphWQeezuw9z6apIYTy6j6inyDt+vgBBujQjDpEyFUTyy8gES9jxJp5JNmnlpPU7vJkuf04vTo9Fh5zsMI6GmgSKMuaTah8S7kwwNYeuGw4c2qKIuAkbSHAulUmoa8I22viW1D5Pqg7TYxB4LyBkA3Pdw4Ao7A3BHwBhyBkxDY/IZa+Ve7+PLPvn9SNk+bIQLN+meDGm0h6yFbYTu02Xjkop1zwS5CG+1sFa2sg4wLdGD8oFNnd8qy2WITM4RZny8vbsIeVXRLilyJCP55MnljnwgnAj3SwsslvWnCgzQm0Xe2S3WcrYTndgQGCPD5gEh8kpKfePk11pDQ24DQA4PbUo4ENDpPNa+RrxhaG4bOdbqblHVDvkZZAXSGfMiVF7AADKuBG0fAEXAEHIFzQyBQzXn3p5/h2Qe3sbPeObd+XK2Gh4vn4VG/Kf5wvsnCZsall0LCnlmGnFq2draCTrZGMr+C3AqSUC3QmKiBem8b1fPHCPe+A0Rq9yaq5c2FavIQEfiSbkl+oi02NUf05hLzTTFWT0ghxETiIyO0xUZxTMLQlf+sojrPWsbzOwINAjW/ruLTUfMhqUv5G0JvjE8Zhu7wDuWNWyuRElogmQfa14wSKJaIfbEKZB1DGGytGRL5VAXLw40j4Ag4Ao7AuSGw+dW3aL/YxoMffsg++KRMEBZ0NVintTC12ISTdy7WoH4uwoFkPlC7locWWrGDTr5O7XwHGcl9SHtgJ+tAvSsy/y3Ch9+brIITSol+SCoS+Yo8pWSglpxQZhFJQrUh8jXkDmX4vip9kn6ESQp5GUcgIcAHQ66IfJXIPEOK48NjdYDxxZjmMjlMlEvNvM6Jz1eRCHx7oJkvqJkvDmnmOY9AMqpK1bg4Ao6AI+AILBwBIyu68+v7ePneTexcW1t4+96gENAiKnf+YmYknAGRZD4jaZdmvpVTM8/Fu5WtoiCZVxomMbyX6hfPgLJEuDPbIymH3RF5r0g7SnISSUVXccP0hbt86wgpMSWRD6CLRG0M9cDFxIbVTVzWC14ZBIw3mlH1zluOpL3qATofXmfC68er6Q+eXtbovabsAP1ujbJfoSzrtA2H9ymRop82K0k2K8QbBW4cAUfAEZgNAl7L7BC4dv9bdF5s4fF376LM4uwq9ppOhQBX4ZRv6KbAnCy1YQgIlpHMU0KOGCKM2jWDYVpT93uoH91H0A9fi/a01R1bvmZsRYtUJJ1qIz+DjD2fS6ilffJk3hkDzY9eARF8TGlY5ZQ1ePFLjYCBL+MQ091mJHBFxVAAABAASURBVOeGMpF5EnYS9y4JfPdVjb0XFfZeV+jtVOjv1eBziopPUM2npyabbz4NH/MYpbpZv1+OgCPgCDgCS4uAzpW/9fkDbN3axPZ1auXTmrC03b20HdOSuajBGYl7lCQinyViHyDaOINekCRUD+8jfmd+R5uKd5CCoKyQRH7SkbfBN9d0oRcJX9QOBQYC/bymbpNVTV2HV3CZEUh3mcE0RnJxbalJZ8TvgsS9hjTzeyLzLyt0Rea3SeSpma96Fap+jUpPj56o836C1H8XR8ARcAQcgYkQuPbVt1h98hJPvvMueu1iojq80CwQ0GosQbMuY06GH9aMRD5QM5/FDJkVCCHArGl72lbr7deonz9GnMN+efWNdAVD+iFXIiqieKWfhwg5wacfvWYB/Majhvw2g86wuhnU4lVcDgR0lw9EN734d3KHo2NaXQEi89K6V70a+rOnSpp4SnmIxCetvMoMy7t7EAEPOQKOgCNwERDgPL751WNsb65gS3vlxUguQr8vSR/3yd6+b95DU0vBAmIgkQ8tZLEg+cxJ5iOgRExhSCSqr37bbLFpr0xR0clFeduS0Bu18pTa6AfEaRR/csk5pRI3aeIj3QOaeYanbdHJ/LQIXujyuoMovLP5bEGiH7JWfVCrDpR0RdxrbZdhHj3AxjvGMiBkhtCydCKNjpNMP15dNWQrlBYQc8CYJ+WHG0fAEXAEHIFpETiv8psPnmDj4XM8/eg97K3Pj3yd1/guTrtaiNXboSv/bMW40JvRpmSWo8g6aGeraOerKGKbhD5TjukaJaMuv/wNwic/nq6ek0oTopoEnvQFfSohJSXD9J5Uau5phJXaeBBHJDfYbJokNZtNRV7LRUPAoJsq9Zo3eNLC8y4fEfoeCb007WUNEfy65pOhTIEu75pAsp4VQOxYOhu+tRGSmzMcSeZDYST8gMg83DgCjoAj4AhcSASsqrH5zVNoa83WjbULOYbL1WmuwXMbkAG8ksXFO3KhL0IbnXwNnWyVZL4FnWqT0jGNMdj1O6gefslK5jMe1cpbl1p5kMwbXRtp5tnouVzGViUi8JE8SmKMkDBpqovVHVfe4y43Aobm5rE0TPH0WmfF8+4f7omvtd+dmnlp6UXkk4jMs4jFGiEDYptEnuRdx0kmzfyaUTPfxEszHyIQdIdZasYtR8ARcAQcgQuGwNq3L7D+8CmefXAHO9fWL1jvvbtnQaBZqg3GQgGBxD1HkZHMk8iLzOck9oHaeoNhKkMCkn33Jyh/94/A1uupqjqpMCkNSiorpZWXiNzXDJ9UZt5pzWk2NTXzNbRfXsR+SjRTl0W1ksety4yAbpUxqYB0vCQ17zpisr8H9Hdr9PXj1R268u8iHT+ZfsRa1qj1VLAKPoMQSbcIBBL6UADSxPN5h/whtyadd5ZRpn3m4eZiIOC9dAQcgUuHQChLrD94iooT/6s7m5dufBdlQFp+F9JXvs9p2ebiHbjQRy7yORf2PLaRhxbyWCAE5rApe8N2bOM6ws13UP7676as7Ghx4SUReZeUJPByK7qKP1piMTFGhSjRI4kHIj3aOy9CTzim7gCrm7oOr2ApETDy6KFg38+bWdtm9MPVPom7TqPpvqqw97LG7vM6ud3XdTqpRkdMKp/2zYMfAAyAbjozA59zmMj8UHIwzlI6DG4cAUfAEXAELjgCOlNe++VfvXcD2zc2Zjoar2x6BGZNTNPSbRGRJD4DXyGnP0dOVz+ANYsIfKV8U3bf8hbiB99D+UuS+X5vytr2iydMaEkBOZSK4YrcJ4X3sy7eR+BIn6iVBzKrkxsUN4OehBnU4VUsIQK8P5pe8c4xM/BKosi6tHQKTW8HSMSd5L1LMr/3oiHzIvj9baCUdr5HrXwFfp5USQrvGD7PMH6kDLwLg9yBWARM6XDjCDgCjoAjcJERCNTKrz16jtCv8PzebdRmF3k4l6DvZKQchba80pnLZTAELuKBi3kQoTcSeUqkdj4yHBlvxkUehqlNjDD98+vOa1SPvpq6OlUghIaEvWYfqxppn/zIHWaSew4i1AItaePT0ZShRoMmOzplf1TPlFUse/Er3D9OvrxvRgAYb27wntE++HKv0b53t0jgX1FI5ndJ5kXqu6+BnrbcMI8088qvcirOKqFnOUSAz3Yj0spLGKc05Rs16h5HwBFwBByBC4dAsbWL618+xuvb17DlWvnzf/+4dvNK/UiuWGsKzdAyQ+AiHhGRcYGPgZr5SEJPN6NExikdszBsy9Y3YTffRfkraudnUWcCBmlbsOBRcETkGRjGzaKpSesILBgN0L+/ZgbiDRAKTGtU77R1ePlzQsDwhpfuDGs6xfu38dCmjp02L97RKb6in5fxLuBzirxtyDrWHDe5KteQMY7PMlQls/rlCFx+BHyEjsAVR8CqCmvfvkS+u4cnn7yHWurEK47J+Q4/rdipC/u+FJypZSQDkdr3jJr4LLQToQ8MKx4YkArMzlh7BdLOVw++QL31cuqKhc2QvJcMVLVRDzn7fk/SUfUiCa1A0Z55ufpB7CT1HS5DGnc4ysPLjoDxoZLQAciyzRgaE0YCMPDzKS9SeN7U5O/7n1YZ5h3ONKRcIW9Ie7Zq0Mk0+VrjJn+HeZiOADeOgCPgCDgCVwCBfLeHO7+5j+2bm9TKr1+BEU83xEWU1rJ9cBFHWr8xQ2Nc6IPlyKjBK2KBSFIfLQIQn8DsDb/it+u3gZihuv/bqesXRjX7WpLElzXSFpvEfaaueboKbFCcNA0i74ERjdSQy+Agx+SOU7TJsTuXkgYbtWv0m0KyxmToVRLvZ/L2xkbyNX7tu5OwCj1HyFpAvkohkW9J1i0R+0ya+QzgB3a4cQQcAUfAEbjkCJD9rDx9idbLHTz8wYeoTSvKJR/zhRgeFXOQHOyscRGXHIydLBT4XkfLIM18Hlp0M5LNOZJ5dtM2b8DWr6H87BcAvxFi1OQX6U01lMogP4MgbJPXOWVJG5Q3enghMKw985GBYZxcRk91qd6pKvDCi0PAwHd/1JylD+npJuVNq9NmkujOpXA+HtzADDCTpgD5xopDBD2IqFPzHkna9YdPxYohG0gut2UIOWDjTcONI+AIOAKOwGVEIJQV7v3977B1cwP+J1HL+A4fWc1n1ElDICnIYoYitNHK2hChDyQJZvMjAFa0EW6+C2y9RP3kAaYxNSwR+LI2lDXob8LT1DmLsoJPCAZa+zLQyjNuFm04mZ8FijOuw3hDjoR3gVkTapoxOoa65I3aA3p7FB0xuQv0u42UvRoV7+RaH0uZ+8DF4kZyLk38iLR3AD63UJzSTATf+CSwYM0PAnT8cgQcgYuIgPfZETgjAp2XW1h5+hr3//i7qLn2nLG4Z184AlzUU5tDNwVOaRmMBF4kPoaAGAoUWQdtfk2/km+S0K8gJykI87wPWHe4RTJPd9qtNlJiivbw8yj6VHLKr7gadko8Zp+Nw0Jg81En19BVmM7MGwozr9ErnAoBG950xmr4rhvDSegH/ZCpSeQrQKRdp9L0dyuUe1X646dSJ9Do31sTmVfmcWFBkvRAsh5bhnwFKFaBnGQ+toBQGKSFDwEMADVf9PnlCDgCjoAjcEUQ+OQ//gyv71zD9o21KzLiizhMG3SaLi8FBo68pxaVSUJCb5Q8FChCB518HZ1iA63YQUZyECyeus5JMqatNp01VA++RL23M0kVqQwZTtLGlyTypTgS3QoaYUo+F0utD7fVjBP6WXdGtG3WdXp90yLAd994A9qgnsTj6R+69Daa+T5I4Cv0kma+ToS+7FaoqLHXcZL6RKq846I6Ap/LWIAk3potNR26bQOfWcQc0HNrw8bhxhFwBBwBR+AqILDybAtrj1/giz/73lUY7oUfo9bptFTLM8loWNjMYCTyIuwZiUGLmvlOvobVnGSeGvqccUqfpPpTlwkR4b0PUe+8Rv3w/qmLHc4ozqNt99RlHtLMH865mLCxmfEfvEZGiNjTAZKFmZkws5q8ojMioHfyoJjeXVM1yZIniT5tSkleV9SWa3sNSfy+Vl6EviaRpzA+kXh+t6Qft6ZyqYaDFp9bSDsvLbzIu9wUjoDSJOoK5mq8ckfAEXAEHIGlQYBM6NP/9A94fvcGtF9+afrlHTmCQGIIluwjaWeJMC30XPADNXjRMkQSgYykQKQ+p3YvIzlQWsp3loonyKsjKtHvoxKZr0h0JqhDnIc0CY1WHhCp521N4jRBZTMqYqxnuM3GNfME4/JcBrPjhQkcplGae0835jCgG1JEvaTWvd8lcd+rqZWvE4nv099o41mCVyrjliPgCDgClwkBH8tcEVj79iXWHj7Dl3/2/bm245XPHoGGNUxWb0BAtIhI4h6RKQTja7LaJi9lK+uwm3dQffs16lcvJqpIPElS1kYib6BeM50LMlFlMypEuodgIMaNyK84m1H9w2rC0OPuYhDQmwg+KHojjxPIiJDrjqTUVMlLKt6V+lFr0siTzIvAS3q7NUk9UDJOP4pVUVXh4gg4Ao6AI+AInAYB41rzwd/8Ci/u3kz/+HqaMp7n4iNg5CLSvEdq5TPLSehJ5i0o9lwGF+59ivr5E9RPH7L9s7MZlahI5Ct6yhqQy1ubLIrVndNlbDewB5EeSSLzDDN6pleYaW1e2akQ4HsKMzsi44V5L6a3O22X4d2ok2lK3p1Vr0raeP3QVWS+3CWRJ6GXxl5kPhUar8j9joAj4Ag4Ao7ACQisP3qO9cfPcf9Pfa/8CTAtVZINemOwgW8CZ8RDMjRbakTmI2ucos4JujEsYjrVJmbNVptudxh9ale8SQSeVAnaalOR2JM+nbr8PDISYki0xSaScac983OAl1XPo/tXuU69S4bxFxjaFyQzIum800TUpXVP22h4/2obTSLq6YhJNOfJsxQ/MO/vdddpNB1DvgoU64Z8xRDbQMwBi0DgR0CDm8Ug4K04Ao6AI3BxEXj3Z7/H6zvX8erW5sUdxJXv+VlXfINZgDTyRWylYyhbJBEx5Ah2PtTQshzxg09RffUZ6q2zb7UhnUpbaxKZJ5GvyO554dyMAUYRiY9yrU7bbejFrM35vGOzHsVS1Ke3x9Ibpzdv5GGA1yiorurmSkJLP2rVr6/1e4+yX6ftMqU07dK4k9gnbXvFUgYEknTLDLEwkncgXzW0NhsZEvqgIyZzgwi9BbhxBBwBR8ARWDYElqg/Gw+eYu3b5/j6D7+DWnsAlqhv3pUzIGCnzWtoXkikXRr5Imujna2iIJnPQpHiT1vbrPOF97+L+tlj1E8fU5Mp8nP6FmqOTCWqytAQepDc27luWBAN02OVCD0D8ktOP6rT5WTVp8vouU5CwGCGJLRh6SVfI41t2Dc1pG6Xdn64Fz650sRT+iTzkop+aetF+FP9fLekeefzhoxa+WIdaG0Y2iT0xRpSXKTGPmRACGxNQscvR8ARcAQcAUfgOATu/Po+tq9v4PWNDSYbxa8LhcAZ37JRdpKKQK183HjdAAAQAElEQVSfyHtBLWA7X0GRdZCRZBjjzwsDW9uA/kSq/PxXqLt7Z+pGo5m3ROSbP40aEHlSrjNVNMPMhJkfjmo022xqcrMaeg8kZ2nmbXmd7r0NoTOlH3x7LL1lGNig4Y1VQzyeUiMReH4PpC026YetJO/aXiMiL6l4H9fU1rMIVInx3Qok6nzWwA/SyFcsbbEpSOilpVec0pTHIosY3DgCjoAj4Ag4AscisPHwGbXyL/Dwhx+iLLi4HJvLI5cOgeHaPnRTBxNTSL63WWYmSoHAVyRpKEgeWtTMt+hmliOIbLytknmls2/hez9B+eu/B3bP9gdSQkCEvqwtEXrSK3ItnJtm3ogRWR/xRNpekxmSn0NkymyvMNvqLndtxtv/gPAdMd70ZsaBS+iMXfXgFtINpmhp4rVtRhp3/WBVhL2/VaP7ivKCQre3XaMkiU9HTZa8CSuWVAUSev1yBOaLgNfuCDgCVwWBm7/9GrsrHWxfW0Od1rGrMvLLNM6zkQMzg5G3hJAhhhy5FcipmW/xK//MWsgYp/TzRCi891EiP9VXv0vuSX3R6EXgh8R96CouyUmFF5BGuKFtNSPNvAGKA13M0DiZPyWYNkDejL6hMM7Gyw/uqnQD0d+4Iw9vSl6809L+eBJ2nUTT3UYi83si86+BPsPSzicyL608ybzqGW/G/Y6AI+AIOAKOwDQI6J9edYLN4x+8j+5qe/KqvOSFQcDEWRJ/idQUZ0nSH0SFNrRfPo8FiWekhPMdU4gI3/9j9H/2X4CSWs039IbsKmneSZNQ1UYhx2JkRRFvosOINxReULSxnUTm6ZErMaSeMWV2V5hdVZe3JuMDoNGZNT5jwBhnZgCFNiT7d43eKOnlDwnvrop3XdUDtK2mT0I/1MyLzPcGmvm+fvzaqyHSL9H7rhpBM3Tp9csRcAQcAUfAETg7AlyLbnz+Dcoix87mKmquY2evxEtcTARCIuvRYtLCSxMvEp/HDkTspa03O39qmP3gT1D++qfANrWcbwG6ri2RevGjEZFnoJa8pey8k/VoBQM/OFEIq/yKsxk3zKpnXOP8qltgzWeHmffMqH81mtc+uR8kMZN+zKqjKOs+oO02+oGrCHslLTzTwab149WQGfQ8SRRngyqG7iDojiPgCDgCjoAjcCYEVp6+gv7x9dtP3sPOtbUzlfXMS4AAuYJYBqnG2TpDAqH98NEiYshJ3imhgAh9FhpNvdJNpONsNc88t62uI370XfT/7j++uW7iUJHIV3RLSlWR1DM3vWeGhsVmdhlrSkLLKDpbPvE6+QdpdGZ6hZnWdoErM968SYi8GX1DYfz4sIY3iR4k7YHXx0HFyVU+xct9szC3LgqbAJ8nZC0gWzHkq0Ch4yY3DMUakHcMMQcsAKkbBjeOgCNwagQ8oyPgCBxGwKoK17/6Ni0pWzc3UJsvLIcxukjhRvtMQsHr7f22gVY+R04Sn1uLpD6mOCyhyf7wn6H/1/8/oE/t5zH905A1fpF5nV6TCH1tQzp2TIn5R+lp0iMlSSSeEUGCGoHNm9Xp2aN3ppfqnmmFF60yI6yS1G+iL78xYIN4M/okDIu8j4RvTM18ibzrbhr66Z54sVCTnR4DLANiYSTuIJk36LjJYt2gIyezFSC0DCEAbF5XcuHGEXAEHAFHwBGYAIHOiy2sP36G53dvYevG+gQ1XOIiF2RoDe/AgIWw06QTtN96GXNI8x6phc9iC1ksEC2HWWTK8l1271NgbxfV/d8e2zkNW0S+pEa+rICSRF5hxR9bYBGRBJkX9ol8DYWN1ojI0z/rrogmzrrOC1mfmY0BPvBzJEZJ18CjhygJGXldV/wEmEL7D1XKfLxVj0WzKNgkAp8hPk/IqIVPmvk1Q7EBFHTHNfPKi0EfxqpxryPgCDgCjoAjcCoEpJVff/gMsdvHy3euo06aolMV9UzLiABJRU0uoq6Jich9mwREZCGHzpbXXvlIYm8WWMwoy3VZliH743+B3n/+H4/vmMg7U0rikDTzJPQi84w6t0soiq8FeiJF7rgojdEz75/ewZlXunwVCrpGDAdfh/uq50IPB+8NEnR98m1yKK7xDexBhpS/BNLe917j6vhJxQ9yjhyjT89MiEDMjRp5ICuA2KbboVBDz2cMQfvlI6C8EnYZbhwBR8ARcAQcgWkQaL3awebXT/D61jVs3aLWaJrKvOy5InCYvFsiCsY+SeiMXcY0I5kwauAjtYdF1kGH2sN2toZCP3y1DDaWf5m84Ud/huqzn6N++exItxINoyUC3x+44l6SI5kXGCENvAi8yLxEWvp54xsWOL5zaqqB0HirvklgdmLfhkR+9PDwpuFFrTwgDXulT4Mk9Do7PpF6hiE5XCubMb6z/FYL/IYLWduQUSOfhH4jsQ8i8npXmBeSw3V42BFwBK4gAj5kR2A6BIyMZ+3JKxTbe3j2/m1UMU5XoZc+dwRGnGTQE1GGRmQ3kUYiYWZI5DJEFCQf7biClXwTK8U6w21EaRGZB0tobOMG7L0PUP7jXx3pnXhYRe18KSHnKhlRUXgdybuoCMEoCkeqR1zrhLvi+DbMtQtqc64NnG/llpo3o6uLIkBTcOBPYebSQzESfqwTgR8Kk6mlP3R7KCipSOhJ5NPJNDpOkqKTakTyVW5c1G4g4pGEPbaMGvmBDP3UzJvmV/UNbhwBR8ARcAQcgdkgUOzs4ubn32Dn+hpe396cTaVey7kjIN7SdILEQSRDogiRG7kMmzENAYEEQ/vkW/lKIvIr2TpaWQdZWF7NfBoCCX315IG8B4UcjHQNUqiWlaEiqa+H4z6Yc2GhhDStxPXkUnjNvVeklgsb47k0ZCYY95u2BKmliMZO3saqScx5Z+jhOCxNhsZmFiQhkddNlLTxPaDcA3SGfMWPh6yqyTxus0E+Swg5wG+6RpJOs2kxjvF8pmCX/l0ZB8X9joAj4Ag4AnNFgAtW58U22i+2oOMoqyzOtTmv/BwQMOyzG7PkB41RwJCIfCQBya2ANPMdEvl2voYiDjTzzIMlNHWvi/LX/4Dsx39+pHfiWaRhJPHkXwyUDFR0ebsfybuoCOFN+BGtRgzgB6iaMv/W2dT8G5lvC8ZbkEL0zI66h9sWScdAz873PCWnuGEgxZxgMZ/Ie3+3Rm+rRvcl5TWF/t52DcWL0GvfPJs5oaJLk+QDcQQcAUfAEVhiBLK9Ht75xRfY3lzFyzvXl7in3rVJEbA3FDQzkslIYpmRYOYI1BgyBiROuAim+tl/Qbh9F+GD7x7pLunYiMinH8AyIpH58xwcSXzgmyGJdCV8C+beo3AEnQsWQawAImU47oWB4TvMj2rNthlS+RQkhR/EDUk3Ywb53+ywKPQHT+Uu0H1NeVWjRzLf3wJ6OyTz1M6XXWCknVcByZur9BRHwBFwBK4QAj7URSPQ2trF2qOXePwHH6GWunDRHfD25ouANdXLGUoTI9sQLCK9SOQj/WaWGBOW3NRlH73/+P9C8a//L0DMjvaW3Io0Lh1J2a+knbdE7o9mXFyMsalAK1KyUBN7IDCOgMuem6Q25lb73Cs2CCDajUsP71EMBUOjN5yMnU6yh6Rd7rgMs5/oshLtie+TzIvEd0nmk5DQ90joG808M5WshQ4vevxyBBwBR8ARcAQWj4CVFT78219j99oKnr93Y/Ed8BYXhwA5ECRqceAaIwJJUQg5MkpIZF7Uz5RrqaX6+X8FbtxG+M4Pj+2n+FVVG3iLo1c1rsi95NgCC4gUqhJ9Zk7CAOHnuzDfxvWOzreFmdVORA7BoRgM4vb98kkwMA1dbwJ665uw7CZuzG6SQcZ/vAyy6kapqxppv3zJrNUggc3ywqBLcOMIOAKOgCPgCJwnAq2dPWx+/S2+/snH59kNb3shCCQGcqAlI3mPliMnkc9ia0TogaN5sUxGWvm/+g/Uyv/7N/ZKlI1UDCU9IvTyVyT3DL6xzLwTjLDqKMpAN1LkSubd7hKTeaLAm80kRMeMviQBZvTDoAsDkwg2rWYrTZ1+oJqSTvmusmgqo1NoEkmvcICsKz2RfFbKZwOxMGQdoFg1FIN/bG1vGPI1Q9YymL4RMox3EW6WHgHvoCPgCDgClwqBD//iH/H6+gae3bt9qcblgxlHgGRjFGz8RvYhiSFCGvk8a6MVOyT1IvQZzGxUYhk95a/+DmF1HfGTH53YPVE8EXgRerkKn1hgAYmB0OoHsGmbTaiJNWVIIOfUfphTvVNWSyRYQ7rXaBn0AtRZUzzDYDygEBJEpO90D9mJgeN0pmY9EpJ4EfqRDOJYuS6oyUTmWyCZN+SrIIGnkNAXJPP659bYBkJmypryNx64cQQcAUfAEbhUCCz3YNqvtnHj80f4+o8/Xe6Oeu/mg4CBvCkgiwVaoY12tpL8IZDMY3lN3d1D/2d/ifjn/waI2bEdrRkrilfR00izX15+RjH1fC5js6KnDaEH5Brj5s0Dg9pYRhEY4OgTCADM6KOYGQwYCWT4ju5r5Enoh2HSb4aU43TCO4AXRkR+SOwZySrJ9pHaDSTqMQdyauZzauZb1MYX60Br00juDVnbSOaBlBluHAFHwBFwBByBxSPw4V/9Ejs3N/D0gzuLb9xbPDcEzMSSQApiJJMR0swXWRutuNIcRYkMZgHLaqrPfwkjyYraKx+O9pOULHVdrriZCPxwm43iSP1S+nlYZiDmQKRGPonVKWzDzszJPYrSnBp6U7WGY16m3MmSp5H0DtHLd27kZRBjYQVPKyLsOmKy7AH9Pcpujf52czKNjpyUv2RcxTTlqcb2xuvNMhL6kAGhkBhibkjhCOgZMYMbR8ARcAQcAUfgXBBYef4aN754hC//9Pvn0r43el4IiHwYjEREIiKfhxZJfAetrANp6TOSFeY4rw6e2G7d3UX1q79H/PF/A1tZO5JX/I+0DyLwSZhD4RRPv4i8/PKehxgbPbxnfhF88NzIvKF5cdzNpdEOhWlNZFKGJ6807En7zpDeKImIPIO8Uoju6a9E5kug3Ksh0q6TaPZe19h7QRmdHd8cN1l1a4j464ZR19TNQOQsEXqOY5zAG/sgoeOXI3COCHjTjoAjcIURuPsPv8P29TU8fd/3yl+128DMqA2OiJYhCzny2Gq08tkKcmshiMzbchKV6qvPyMcrhI/4ITQvMG5qBsTDROKliS9ra0i94iksqEu+8xPCyovY10k7r202gb1S3Dw7FeZZ+ZvqNjFiJprRNxSFx4ReMnm+dXznEokfcxOJV5iZaoJE58wXi6Pq1ai6SOfDSxvfewXsiciT0OsMeWnn+zsk+8xT92voA0BqiKgZJZDEJ6FfYcg1NKOjCzeOgCPgCDgCjsCCEVh9+grXvnyM+3/6PTQLEk5hPMvFRYBcadR541seECwikKBEkfnQQpG22XRI7AsSzQxmYVRiWTx1dw/lb35KIv8HsGu3ju1W4m4cbiUiX4Fk3qA4UUFGH1tmkZHGxhKBp2e4zYY0F2AYozvrpwAAEABJREFUczTn9m6aNSOTnYRhMwOvNFxLdmORRvN9OmqDsU2Os9si5um8eGrd05nxJO1daua7IvOvBttttknktc2GeZJmnjeOWlIf+ZwgZEgiv54LxcOYQ0LHL0fAEXAEHAFHYNEIvPPzz7G7sYIX795cdNPe3nkjQP5hJCSBhCQio2a+IIFvoYhtaJuNtPSR5MVg593TI+3XD74Ayj7iB5/CivaRdFE+EXYR+ZJ8rGRARD7J0dznEmPsJKHnByYkCQYoTAfzNHMj84Y3vMzAJA63GRbfi+Tf1743FF3hJscMbTaWSDxvAmnatRe+3AUqSl0CIuWxbcg6hnwFFAO/lULGuJgDIcKNI+AIOAKOgCOwtAisPHuFzW+e4Os/+hRlDEvbT+/YDBEgt1Ft4k1GghUskEgWicRHauYDyY1hye8Fkvjq979AuH0Xdud9wAzHGRH5iuMVka+knaef13FZFxanroq0R3ZZrvbMK45BIFmYu5nLu2uj3tPHEZkZMBTQnwQk8dS28yOVbkC9GUNpvjMZpDMXZmFYOZtSpUiEnuS96iFts+nvsR8MG9GIBRoCT0IvIp+vGLIWEHKD0mfRFa/DEXAEzoSAZ3YEHIFTIvDOL+6j3ynw+tYGYAY3VwMBUpzBQI20PSJS+y4tfBYKEvuMt8Jy3wvVo/uo9nYQ3qdWvk1tKo4ajVFS0SpJ5Eu68tc4v7GpZUki8aFGCID86dGzZgwDpwnMyWazs63ZRqDSZ6pbljF2IKa4gdQgVSeRlk2mnUi9XIUpg1yzc9Rexerk9gGR+bILlHuANPN6E7IWyfuAyBck8jp6MjIcqJm3maPFvvjlCDgCjoAj4AjMAIHOiy2sP3qKr3/8MXptaqZmUOfFrOJq9ZqUhiSGXIoeI9sKFkfba/KYI4TIWFteUKoK1Ze/gXXWEplHYsLHd5cUERUMIvLaalOR1Cvu+NwLiCWs6q608ZF+CR32sKYgCRZgZkRPjR1uZNhnG3jkSlIweZKVgnWyh5ZCQxnGzcc9/ManNyIzRGrfYxvIkxhCC5CmPmYAP+TCAtw4Ao6AI+AIOAJLicCd39xHTbXg9rV1ur5gLeWbNIdOWarTYAZqhSOJfI48a6GVrSIPbYaLFJ+yLaFVPXmA+sUzxA+/B1tdP7GHYonk/igrEXpDxQheJ5aZZ6Kxcj1pfOz4DQiIcyN6L5i0sEt9OGNjxvyG9GJvzQLMDLQA0IWMNXp1IszPivTTI5ssWtp35QDDjTShqeym+qa6w/7xitk9dhepu7lBf/pUrBva1wwFv5HM1sA4Q2wbLAMCP2IZaJJF95jLoxwBR8ARcAQcgfNGQP/2uvroBR5+733srq+cd3e8/YUhYOQ0hhACiWRG8p6jyDpYydaxVmyik69B221CiFhKU5VIP3wlMQsf/8GJXRS9E3mXVr5fgYQeDZlXwokl55toVhN7IAs1CX2d/DbfJo/UHo7EnBjRdM+MrgTGF0aSPI0FGeFL/o4kikiSYlNcCk5rqTrWIeewMBrpM4M8Bgy6DOOok8ad851IfItkvrVhKNYMfAYQW0AsLOWDwY0j4Ag4ArNCwOtxBGaOgHGRvfH7B5C7fXMTdQwzb8MrXE4ERFHMDGYRMWQklAXasZNI/FpxDR1qKVuxTYIZl3IA9ctnqB991WjlN66f3EeSvLo2EnhDf6SZtxHNO7nwfFKN1QZa0WrijyTacmOMX+QVztqY2X4XDQYwbKZqDIZxQ9QJcaOZr0jeh8KYukkbzz2NX7WxKRyWFD9eMTuorkpCjqSFl2a+RTIvV/vjmx+8GvhMIH2QZRm4cQQcAUfAEXAElhSB1usdrD9+gefv34L+KGpJu+ndmgiB0xQKJOuBWuFILXyBVraClXwdqyLzA818DNlpKlpsHmrlq8dfo+ruwr73k7e2LU6XNPMVkla+T1fhRCnfWnpOGQwgDU4k/oBmnvFYoAnHt6Ve7Ith+Dqcm9Cmi1Zi0sN0EnZ6FdswbAZmdbHSdBqN3sQe39Au0N8B0p8+bdfQmfH9PUDHTupseO2tOtA19cMA48gtoiHtOV0J73XFpTSmc9hw4wg4Ao6AI+AILCsC0sZvfv0t8t0uXt++jirjwrasnfV+zQgBIz2hkKyEEBKBL6iNb+eraGeraZuNttbk1FpGkvhAYsPcWDZTb2+huv9bxHufIFy/c2z3RNZL8r0+NfG90tCjvyc/RXFKq6mtP7bwAiKNbYguJu08PXw7YIpk/CIvNn24OUsdMZPbSIqAMaOEzuAiryZPpl3XdEnb6aWd/E2WFNF4Z2GzOjaFROZLEXaS950avdc19l4A3VdIfv1za7lbo+yyX8ynMrNo/rLX4eNzBBwBR8ARuFgISCu/8eAZXt/axOubGxer897biRAgPYOZURtviCTseWihQxK/mm9ipViHiH00aiixxIaa1vrpA1QvnyL86L95Y0crEnWR9r2+YZdkXu5eH+jS3ye/0/75itzwjRUsIMFIjROZpxsp8ituAU2PmjhE5o03iNJMFmSPZOghaPoRqwRiyRRSZnJ42RIVZaYxSq+YWUki8qy+4jtYUzMvTbz+uXXveY3uCwqJfW+goVd6ysf8s2rf63EEHAFHwBFICLh13ghw/V399gVar3bw/O5NlAW/Xj7vPnn7c0fAyM7MAsxi2lpTxBY18itYLTawkm3Q30FGjTwWzSjPMPK610X5u18g3KVW/ua7bywpoi5NfJfEfY+EXtIlke8yrPiSGnoq699Yfv4JNWGu+cGqRgw1XTBMwWJNONocbxMDO5Ms2OjFOMjUtBoRdU/CCUUuGf0gjc68LjZdi8jzk5nOiO8nzTw/pZHM772qqZlH2najP4JSes18c/pcMa8Rer2OgCPgCDgCjsBbESi293D9/rfYubaGV3euvTW/Z7g8CBjJfLBIMp8jj21oi00n30BnqJkPBWzphjvokDjj829RffN75H/yL4ETPnSIzPcrYI8Efldknm6Xoi03iicdTHplnJMRxhJp4xupEc6hL2zbMHpZ0wPiTHDEmkXRh0Kqzqgmx/nbqSvsL+9n8FsmhDaQ6Q+f6PJDavLzXoZF9pX5aPvlCDgCjoAj4AhcEgRqrLx4jZVnL/H8w9vUyi/5topLgvp5DcPE1Iw2SU8k6SlCC+1sFZ18PbmtuIJWpEbeChL8DIF5wTJYRkOSWf7ivyJ8+D3YIa08kyCCLq27CHwSkvhE5OmKxCs9ccBlGJuBWIOYk4MG8BsRMFwjwb/A/vH9NqRW6SCZOtmy5BuJPFRxJ0eJ5yAH2mZAYBm/VYw5ENuGjESe9zfdgZ/xIbM0vHPorjd5jgh4046AI+AIXGYE8t0ebv3uG+yudfD8vZuXeag+NhhAwmMwEkXyG5H52CaJXyGZX4O08q2skzT0eSSZDxnMApbV1FsvUf3675D/038LHOpnBUBbZ3r0SAOvbTXaKy8yL1fxSicFZM7zv4xdCLQkmY6npMhv5MtMWtilNsF+UGQP2uVHI+2JHwrV9OxWo6Gnfn6Q6Ryd4bvILocIGEl71gJGRL4DRGrpY27NfWJw4wg4Ao6AI+AIvAmBCxevLTbrD57iycfvocyzC9d/7/DpERCFSWKyA7XAOXKSd2nmV6iZ78Q1tLIVaO98FgrEkCHwdfoWFpuz/zf/C8Infwi79c6Rhkk/Ic17vzTslc32miGh3+sD3cpSuvIdKXxOEXpXtF8+4+enyECgpLdqgf1h04daI1EWbQfp+1D2w4fyzjBY802TpOMk+YZVPSAdL0m3Uho/paUuqU0CxU8fMPY+ELnYAjXzaDTy9AeS+JADvJ9hETCDG0fAEXAEHAFH4FIgEPol3v3F5+hRK//0O2/+8eClGKwPghzGKAHBMmQkN9K+t0MH+kMoibTy2najtEjiE0h8zMJSIlfv7aD3l/8B+X/3fwYGfSTtlM4Y2h9f1oYeCfueyHzfBoQe6JEHKr4kF1Q+nLtpOmB09CdRkZ70x1F0FabDlMVdQSCquUTYhwFFLFh6uzUkzQ9aa+y9pDyroZNqFCeSn06yYb/MDCEC0siLyGfUwmfaZkMir7iUtmgk4cYRcAQcAUfAEZg/Almvjxu/f4hHn95DzfVw/i16C+eDgCG9LJDEFyiCttasIm2ryVcgzXybGvk8thFJ8s2Wk8BjzPRF5H/0Z9TKv5diRTtFzvt1Q+JHW2tI5Ld7hj26fZL7iumpwJJYxn4koaVHMNCNhD+QVdMLCbMs7GKzpPH6vkKIslmGaC/o0pszkHKHmniKjpXce00iTzK/+6yCTqjRn0Klk2kGfQQBs8ygbTT8RgmJ0HeAQDKvuHQ/GyCA6cCNI3CREfC+OwKOgCMwjsD7f/db7K228Pi798aj3X+pEDCYxkMiEywio6ayyETmSeLjWkPk81W0SOa1vSZYBuNLRZZV6p0tlH/7vyL71/9+v4vkdSLq0rj3qI0fJ/M7/QBp6PtLqI3XAPjWJMRF5G24V94AxYMuFmhC2hcPUfhGFtY238DxtvrUzEt6IvQi8y9q7D6voT+Ekma+7rMA31CVEVCBmvmQAbEwJM18hy79iuN9D+WBMbeEjl+OgCPgCDgCjsBFRyDf7eL2r77Gwx9+DOnCjhmPR10CBBJ1IZGRG6ih1BYakfZ2JJkniW9n1NBTWpScGs0sZDDmW9qhU2lc/v1/hn3nRwjvvD/qJpld2l7Tp/a9R47X7SP9OdQONfLjmnkWH5VZBg/fmtQNuc17BGibjYi9xFLq4izquBfX2LClmm9azTeq4lcoVdcgkfZdUpLUa6+89s9D77JkWJDo8EICjx7dt0kiIHKfSDxHpPRhEXcdAUfAEXAEHIHLgoC08r2VFh597+5lGZKP4xACBoMIfCSpiaFAHtooqIFvZ2voFBsQoS+yDkY/dmU+M5IfLK+pt1+j/4u/Qf4v//uG2pHbVZSSfHCokR+eWCNC3y+BkuReeSTMujSDE8cMBpL3fVFY8XZOvZzu3Z+w0yLqIvLlLtDftiTaLy/RdhrwDbQMiG1DbBkCNe68V5GAUo8NbhwBR8ARcAQcgSuFQGt7F+/+/HN89UffQb3k5O1KvTEzHqyZIYQMeSzQim1oj3yH2viVfAOrxSbkL0IBEX5cEFP+8m8Q7txDvMd7l8y8pIy08STuu9TI71DBu0tFb68yKH0Zhyb6ybeH2NfIQiOBvFTx59lfdmHxzUszL+17tRNQbg8F9FO6SL9q5n2MrA3wXkYksbfMIEIPA4wCCdw4Ao7ARULA++oIOAKTI/DeP36OXqeFx9+9O3klXnKpETCSG2MPo2XIrIUWNfDtuIIVHUFJWc03oS02GUl+FFFi3mW/6q1X6P/2Z8j+5F8BMQd5PKraEmEXcdc+eZH47V6A3F4JptnSDut/Y+/NvuvIrjS/75wT8x0AEOA8JTOTZE5KpVIplVRSlauqqyV3dXWt7l49LVe5V7eX7eUnv9hPfvff4NMJzucAABAASURBVCcvP3rZL15tV3WXa2ipa5BUKSmVUk7MJJNkcgIIEsSMO8XQ3z4XYDJJgmSSBBEX2IHYN+JGnIg454sL4Bff3XFCwNmxetIVpcRGes12Vljq9MyPX/EKrOrzRHYN8lXrY9CpIFH2eZo5WgfCvMHQmQfkvbGABD/r0EEVUAVUAVVAFdgtCsSrHez95AouvXUKpViBu6Xhu6id5jbcWDi6l+LMRy5F4nuuaSKL2mjEY3zfgOTPW5YZBXmKT9+HbY/DHjoB8LNbEeRLcl5BB17cebnJVSBe8uRlKn3Jl2V9WyY3uzryaOAqSMi8MdtbX1bn2VdAPn8mrGDjCi4pfcRtA4mI06hpEGSM1BDmAeuA7RYKOqgCz1wBPaAqoAqoAkMFDnx0CXkc4uZz2q/8UJGd9WqNhSXsBHSuoyChI9+gG99GMxr30zjI6NQHMPyBD4zE4HuwufAR7Ok3UWUt5CXQL+AdeLnBVUJgPifYC+BX0iq+cJS5+oUBL7QASbGJLCAh8+LOb2dlWZVnf3hjK5gAsFEJS5iXiMcNJKKWQUiYjzzMs0woYWDss6+nHlEVUAVUAVVAFdhuBSRXfs+FGVx5/XmUzm1eHV0zsgoYQo4zIQIbIfJufANp1BrCfNRG7FI4rhu1BpafnYFJGzAHT6CwAcSNHxTmizDv8+ThU6wlB6eqcSMN62b5EpBJIzrzEjIvy7iYa7dnZHW24cCEeRtWMHTmbVJBIl6H+WTMIGoCQYORGASRgXUALENHVUAVUAVUAVVglymw78wlFIHDwuGpXdby3dNcD/OEncDGhPkEkhefBW004glInnwcpAhcMFqC9LoozhPmj51GNT6Fku679DLeLwF5GJS48hK9HHTsjfR9Iixf+zYKuIsbLyAvERhAlsFsX9UfF5GHNa44YVQSPDm+lxqelJIh8xWX3e/MGB7V8IrGRhVBvvQhbrxE0DAIUkZsIDe/2hAwjrGNIkEHVUAVUAVUAVVgGxSQfuXHr8zh+qvHkSfRNtRAD7lVChjSnw9CkaMrHxLkkyD1IJ+EdOYlggbiIEPoYjgzWjBfXD4HhBHM4edRsP6DEhBXvk8nXlJrepxKjvyAkF9wnbDkVmn9JPs13NjwRYBdwtGQDix4TiqEFpD3spzFtm1kNR7v2CK6wLqAezkA8h5P0hpjZT06gCyXMh7oqzuOYwAR5kEBloEOqoAqsEMU0GaoAqrA4yggrrzJCyztn0BlH/tf9uMcWrfZQgWMMXRzLawNENC1jAnxw7SaCbSSCaRBC6FLYMxonvNq0Edx6WNg6iCKqSPoFwZyg+vqgFPO9wtgo/tJ4UnUeOCpQmAqfmNS8UKrQkwzOiLQb4C8I6/KTbGcbFsrHv9TQjgXUC95NVUOKpS9Cvlahf4KY5kniTAvfcZXlfEsf2cLfYP5IgLJ5/QLweVgcLxzE51XBVQBVUAVUAV2lQLelZ+Zx9wpwlAj3VVtxw5vrSHoGF6cuTtgPgvbaMWE+WgSWdgkPMaw5vExbbskJB6iuHYRFS9CzdHTyOnKixPfGVis9q3Pl/duvPChFGZF1yecq98orrs48ZHDOsyDF1rgRVgFZ8FzVPFsbm+9WY3HrEAFCMxXecUThqEzT4AfEOQHBPqc89WAZVgOPGH+KDIvMwaQz6cEP8u4MwxrJLHtykAHVUAVUAVUAVVguxSoMPXpNbh+jkW68pIzv1010eM+fQWMMYRAB2cYNqLbm3mAbwrMx3uQEuZDQrDxQITRGsSVv3IBaIyjPHgCAu6SUiPO/Aqd+W5uvVO/0XvNBhrWtZGWrry48OLIJ3Tl46DihVZFmId37D3Dkmu3s/72cQ8uIH87xaYLOvNAxZNU5QYVv0KpSk4F4h90lqTx94vHrdTjbadbqQKqgCqgCqgCtVIg6vTRvr6A+cNT6IxltaqbVubxFDDgDyHeENCtCRHZxEN7Mx7zIJ8ETUJ9CulDPiDgW4I+t3i8g23DVoJ7EsXNGZSryyiOvYSey/zNrr0CHuAlZz4vAQ/yUngb6vmwQxoWsHxxDHHkBeRDgXhGIiBvK4J8xQuxCjydYDFusb3j48N8BVQ5vCMvLnxBkAch3loL5ywsVeAsfEN5VeObWYcW+4roiyqgCqgCj6uAbqcKbLECVYXxKzcgXVIuHdyDIgq3+IC6+61XwJCHDEhHsMYhsvEQ5KMJjCf70IjGEQcZrB3Nc00kBD+2NHX7KKYvo3QROgdfgjjxa+TDHvlQIP52OZAhGXUchVvFjZcHQklvNeLEC8RLyHzoAGIuz2d9av/4MF8CxYBBV15gXp7oKuk0hpczlq20bCw4D7Pe2I3p+ludqAKqgCqgCqgCqsC9CkSdHtozt7A81cbqnta9BXTJaCnA2goCGQKRMZZo5BASdlM68ZIjP57sRZNQn9DFdsax9AiOQumsdrE4j2L2KgZHX0Y34ue3b7GWW+/O56UZOvIsh/XyMlu3MKwQMRYhCdnDPB15gXgJAXpx6eUhUVKORWsxsqqPV4+qAHyaTQ/I14CibyCpNQYWlt9LCNDL1Y0E6tRi6KAKqAKqgCqgCtRXgdaNBSTLa1g8OAntjrK+5+lL1Uw4iEBkCOsC7KFLkIRNtKI9dOb3E+bHEIcZAjvCznxeoLx+BWVZoX/8K773mnuceUK8d/C/lHjPtjBPExzPl/QlL3nyAvEyFZCXeQF8Yi6k3LOt2eZH+wLMV+UQ0L3j3gcB/Y6gCy/wLmVkd8YBvLCESwF+HhE2KgTZeqQlrDwUKmDJjRQbzuq45QroAVQBVUAVUAVGWIGQrvzY1Tl0WxmW90+McEu06oCBMRIWltAUutjnxKdhC2nQQESgd4R3ayzLMWAwakPFCpPdIa57f2UFg88+xeDYq+jE4xgUZMgNN54FObJ0PUdL6R1DIF2c9w14T8myMi/LpAyL1LIB9s5aCaiXIr6AfLdCcWfQgfcwz/Xy9Yh1gI2AMDOI5Kmt/CZQoD5olrAC81EFG1R37l7nVQFVQBVQBWqlgFambgpkC6tozC1h8dAUBgn/ydatglqfR1aAHE88NwR5A2cDhDZGGjbQCNucNocwbwKM6uAddmIeRxRFicH1a8hXl7Fy4uuQHHnpxUZA35eTRkpBmdYsDOsj50oe/iTQLs67OPDixKfkWJmXlBvJo2fRWo7W18r3OsPmUGi5qbWiCy8Pgbozin7lHwIl/crLiTEOcDEQNICIIB+0KgRNBh16cettXEHKGOOPoC+qgCqgCqgCqoAq8AAFgl4fE1dm0W/EWDg89YCSumoUFDCC8oQgYywcgShyEeIgQ0ZokhSbKEjg7IjB/LrwFacSnECYcMDPbnn2PXSOv4GVaGK9L3lgA+bFBN4oL9vUKgx4wUV+teAFF3iRBX6DUkFAfujMA5JyY02tav2Fylhx430U/Dokp/ADIJcHQMmNrXTjC3HpuayUKCpIWdmDsYALAX4WwQtNhBnn0wouYcQlfJqNqwADHVQBVUAVUAVUAVXgIQrEK12MXbnpQV5d+YeIVfvVBsZIOIJ8QGiPELoEicD8eppNaBPYUYX5ChCIpyGPojTw3VHeuIKlU7+BTm4hT3iV1Bspw6LC8rU8Y4a1kthIsfGuPNk1Dgj0dOWlX3lZFlig1jAvsD6QJ7cuVxgswT/BdbBGoO9Uvu94yZ/fAHi2WUdV4FkpoMdRBVQBVWDXKOAGOSY/u44ijTD3/KFd0+6d11AD/0OQtyZEZGPEQQNp2ITvR54wHzECF9PtDQiIZqQk2ABzersEdkMH3mJNTN9f/QjdU99GLx3zbnxZGQ/7Ur6ODeTp4UUW4FNrbAUB9o20GnHkIy4TwIepY+3vrZMt5SR0gP4yY4VAz6k8wXWwCu/Q+ye8lvduqEtUAVVAFVAFVIH6KDDaNQl6A+z99CpuHdmLPAxGuzG7tvYGAonywjkP6+G6Gy/dUCZhg0DfQOxSwmMCZyNY40ZGrQ0wF7e9pBvfZ3QLoDM/D3v+Ayx85e/7G2ELgnzJwhxr2zbDmkkOvOOMuO4RT0PiSmRhyXM0hHtHN57FRmL0MC9OfJ/OvAf61Qo5Qb6gM1904fPkoTA/EidTK6kKqAKqgCowegoYks/UxWkUQYCZl4+PXgO0xl4BciGnBkZeSfVOnHmBeZcREptIXZMufQZx5sPbzjwpkuVHZRSQl7oWJPUB2bA7MLA//hMsf+V3If3KS2oNP85DV55lUNPB8CRZhgB7SBdeeqz5gjPvKjr3lT+XNW3CF6pl5cT4KLlcgo0Dr0ZMYGBDfB78vFlZzoAOqoAqoAqoAqqAKvBUFAj6Axx8/yJuvnAIpdDFU9mr7uRZK2CMgaXT7mwEgfUoSDy8f55iQ0fexghsQFAMIGXNiOCicGJBRswZ/cL4FJt+DuQLc4g+fRfzb/wD78rfBnnUbzCsEk8RdQcCU/EcVfyWpPJOvMB8RM6VkJtd5dewzjnybMoXRvksgZ8ruIiNS4EoM4hbQNwGwpZByPf8PPr1JjQwltsbho6qgCrwqApoOVVAFVAFNlVg76fTHuKnXz62aRldUV8FDIHcBwEpcCEiuu5xkBESG0hDiRYkxSZ0CRxdUgMBKYzUIJBelAa93KDjA5wHonf+Akt05QfpnqEbX9NWGdbL8MWtR+hAkAe/MamQRYT6oOJFFp14Qr6UY/GRGq1xAC8iYWLApUDQAMK2QTzOaAL8HMIlBjZmBIC14McWOqgCqoAqoAqoAqrAEyogrvzhX57D7KmjKEL+k/X705dRUcBsEJEBLIEqNALzCRLClITkyoszLyk2kUvgbMAtzKg0z9dTXHmBeXkIlPQfLze8CtAX83Tlr3xEV/73IesrKe1fZKZmQcnFaZfYuOnVp9WEhPmwhO9LXniY5WpW80eqjjWEc362vPMepEDYBJ154x8EteHMhwkQRIALAOMAfhKhgyqgCqgCqoAqoAo8mQL7z17xjubMS+rKP5mS27i1AbHIeJh3dEejIBnCPN1Q6U9egF6ceVnuxJk33ACjMQjIS03LyiBnSGqNdD0pufLhB3+DlRNvodPaB8mhLwnyHKV47UIUF9n9Ta8W8M483Xi54bVBoBewl/QaKVO7yj9ChawhoPNbIQQxPNA7SaUJAcvlluBuLCDBTypnoIMqoAqoAqqAKqAKPAUFpAebQ+9dwPTrJ5DH/Mf7FPapu3h2ChiCkbUWjoAuXU3GLkUSZkiDNhpRG+LMh3TjLdcbYyHlJZ5dDR//SALlRQkM1lNrxJHv5YD0YNMvALNwE9H1T7H4yt9DXQfDihm+iBsvoC7dTQq0C7ynQQnpjlJ6spH1LAYpK1NuNnKj9cDOvyEuMrAMw3kBed8oaZUEdFAFVAFVwCugL6qAKvCUFPCuPO3M66ePPqU96m6epQLGGFg6oiFhPZI8eQ/yLWRRC41wHAmd+chGLGMxcgNpvqATL6k13cKgS5AXoO9zviDgJ+feRvfAKfQnDtYvoX3tAAAQAElEQVS2aTw91B5wBhBol1SalG58IywhT3YVmJd1Uk6itg15hIpZgXlHF54Xj3DrqTS80AQvIgELGANAAjqoAqqAKqAKqAKqwNNQIOjn2P/xZUx/5TnkUfg0dlnTfezcagkaCUQ5AntEiEpcRoBvEuTbaEZjvitKceytcSMnAlkexbozLyDfGRh4mCfIm6U5hNcvYOnkd1AIONawdXJuJIixkNQa78y7ykN8MyLME+ojnhZnpKXwmCvlMaKD/4zxohKOf0skvCvPBgrMK8iP6FnVaqsCqoAqoArUWoG9BHlDWrrxwuFa11Mrd68ChugnAUJ6YEJ4Vz7IEHtnvoE0aCENW4iDFCFB3wpQ3bubWi4RtJU8eX5hhJzg3i9AV95A3HmB+YJWfXL2bfQmjqA7fhhVXdtmAMOQm13FlQ9J9dL9pDjz4sqLSy/9y3vzGqM/sHmj34iNFuhUFVAFVAFVQBWouwIuL7D3/DTkptdBEtW9ulq/OxQQMPduPN3P2MWQvPhGOIZWPEFHfswDfCCu6B3bjMpsQZIfFMY78N3ccgqG8XnzAvblYIDGhz9EdOsKll76TZRJq3ZNE4CXkDz4kE68QLt0PZmFFc9NBXHoBXzJ+ZCoXQMes0LSpsfcVDdTBVQBVWCkFdDKqwLbosC+Ty5DuqSce24/KrEGt6UWetDHUcAYAyuOvA0Ryg2vQQNZJGk1e/xNr7HLYLkOIziUlfGpNeLAS2pNLzfDh0MR8It+H433f4j4+nnceusfo3vgZO0+uwLnG+FhnoSbOPAiq/T9ycecF5eep3AI8izMcQTP1L1VZlPvXahLVAFVQBVQBVQBVeDpK2CKAhOXruPGC4cwSOOnfwDd45YpYGBgjIOj876RXiM3uWZhG+1ogsA4Tvc3o/sbbFkdtnLHZQXvwktqjfQj3y1AZx4oej1k7/0Q0cw53PzmP8fa4VcJ8iTjrazM4+zbDDcSWHecF2d+o/eaLCx5biqemwqy3sew+I54tTuiFdoIVUAVUAVUAVVgBBTYd+4awk4ft47v04dEjcD5Aszwx1hYEuCw55oUadgcRtBAEmSIJFxMWAxZzmEUhoqVFICX9BpJo8kLgXkC/B2OfLm2hoyOfHTzIm78+h+ic+AUt6rfaFglyxdx3qWXGgnJkZc0G5mXm119ig3LcGTpnTUqzNf0fGq1VAFVQBVQBXaWAmG3j7ErN7B4aAq9RrqzGrdDW2OMIZxbhqMjHyFymU+naceTkEjDNkKbcL3FqA1yo2tRGuSFQZ8AL+k1vRzol4wCqFaXkX3414jmruDGt/8Q3f0v1q6JPD3YCLmhVeA9Cyts9FgjyxxPjTEVBOIlateIp1Ah6x899xR2pLtQBVQBVUAV2DYF9MA1V8A/IOr9C0jWurh14iByvfG15mdsWD0Pf8YS5B0jQByk8Gk1AvPJJLKgiZCOvPGoONxmVF4F5sWZ7xPme4R3Afke5wXsi6UFJHTkg4UZ3PzuH6G370TtmmVYo9vBGXHlE1fxnFRoEOglxUZceUm54erhGZIZbrfTRtu6scjLr2qntUvbowqoAqqAKqAK1EIBN8gxdX4aYzO3MP3Kc1ieateiXlqJhytgiICWMG+NwHwE6UteYL5FmJdIoxbd+hiGZR6+tzqVIPrB+O4nczrxXe/MWwjYl4u3kP3yL2BXl3D9u/8a3T01faiZGeopzvwwxabixVaFLCzRZEg3lJEDpC95WS/lzHCTHfdq5aEVzZsE+h3XNG2QKqAKqAKqgCqwvQqYskSbED95cQa3ju3D/NG90B5stvecPOzohpBrCOeW4VxIWE+QBA1CYguxPNXVJT433pkA1jgYlnvYPuuyXpx4Sa2RLigHdOMHBPkepz068vLe3JxB6+d/DHD5LEF+MHagLlX/Qj0M31lGaAnwdOMF3JMAPFcVAxCXfgjwNKulMMvu5NEuHJ7C3nNXkd1a3snt1LZtowJ6aFVAFVAFdqUCFV3ChRUcOHMZnbEGZl84hDwKd6UUo9JoA/4YQ0iXqUNgIgxTa1poRuMe6uUhUYYQjxEbiLUoK0M3HhgQ3gXguznQ8648UM18huydf49Bcwo3vvtHyFtTtWuhYY0kOIHkwocOPCeVT6tJgxJy06u/0ZWQL09+lbISUn4nh71+6ghWpsY90KeLqzu5rdo2VUAVUAVUgforsGNqGHX6OPLued+e6VefQ7+R+nl9qbECJD9jDAzddmsdAicwnyENBebHCI4NBDb2sF/jVty/aqT5jZ5r5CZXgXnJj5cpLp9F8u6fobP/JOZ+7V+gyMbuv4+aLOUp4jmoIM685MZLao1MJa1mw5UfOvM1qfAWV8PKTTizBPpuK8PU2auIVzrQQRVQBVQBVUAVUAUeXwGbFwT5c4iX13D5jRe9M//4e9Mtn5UCBoaHsgRFR1feISLMRy5FFjSRRW0P86GN/HqM0ECOh0RZ0pXnjOTGb4C8ufgh0g9+iNVjb+DW6/8lBlGjti0bQjyoP3h+wPMjznyF7M4bXr0rD0hZg90xWGlmP4sxe/ooijjElPSB2+3JYg1VQBVQBVQBVUAVeAwFDn70GSau3sDlb5zmt9/tx9iDbvLsFDAEPwnLqUNIgI9d5t34xDWRBhnCIEVIRz6wAcSxN8Y8u+o9wZFKgntBgM9L41Nr+pz2fWoN0M8rBOd/hezM32Dl+W9h8eXfJgc2n+BoW7upOO2SQrPR/eRtgLeALHc8JVKGk62tSA33bn2d+KHstVJcf+kYbFFg8tNpODnbfqW+qAKqwIYCOlUFVAFV4GEK7LlyA4d/+Skuv3kSCwf2gIQIHeqrABEIxv8AzjoP7QkBPgtaSMMmYtdgJAhdzPUhXWG3Xrq+bdqoGVkeRWVAtIN34wv4HPnuoII99wvEH/8IS6d/g/FdlHFjY7NaTg1rJSk0khefSW81d7jxstyRaDf6k2fRXTWy6cP2Vvw0r403MPPqCWQLq9hz6boH++FafVUFVAFVQBVQBVSBhymQLq3i9J//DDOnj+LGiYOoxCp82Ea6fpsVEEwEjLEe1EMbIXKpB/k0IMwT7OV96J35EM44GDPcBjUfqspA3Hlx5vMSGOQG4sjbc+8iOvNjLLz8O1g6+R2UYVLrlojaIrk48J878yVkXvqSl+Vyw6tlQSlX68ZsQeVuw7zfNxVYmWrj6lefx/jlWd+dlpFPgV+pL6qAKqAKqAKqgCqwmQKSJ//qv/8xlg5O4tI3XiLIf/Ff7Gbb6fLtU8DAEOAZNkBAiBdgj4IE4sx7kA8zyHtZ52zAsgLycl4N6jqIGy/oJiEpNtJzTZ8g3y0M+oMS7tNfIv3gr3Dr9d/DwqnfQGHDujaFeoMXT+C5AeRm18iB35JUPD/VbZB36znyHuRr25JHrdjjlbP322yJXwtOv/4C9n58FdIHvamq+xXTZaqAKqAKqAKqgCpABVxe4OU/+ymKKMKH3/8Gl+hYbwUMMZ5BE9OaAJGNIe57EjSQOEbYQBw2/bLQRITK++JS7ZoouCY3uUpqzUDy4wXgC6A7MOh1BjBn30Hy4V9j/hv/FMsvfqt29b+7QgLo4rxLTzXZ7bQaILTwkC/reQrv3mzXvacc92/z3PH9uMGvCQ99eAHp/Mr9C+lSVUAVGFkFtOKqgCrwdBRwgxzH3z6DaLWPM3//LVRKF09H2C3ci5F98zwZGIjjHtiYbm+KNMiQEOQF6FOCfexSOEeYtw6jMIj1WlYGAvS8vsSAjrz0I9/t9FF9/HOEZ36CuW/+Myw/PxoXnOK6h5Q+DT7vsUZSayStRvLkfWrNKJyYLa7jpjAvx5UuK+eOH8Dh984jXVSgF000VAFVQBVQBVSBDQUktWb/J1fQuj6PC99+Gd1murFqp013UHvM520h0AcIELkYsSPIE+AlvUaAPuZ85HuxCenMkyg/36q2c0OYh38wVE6o79OV73c6sB/+GNG5d3Dj2/8Vlo5+DaUUrG0rPq+Y9FDjnXm68ilDHHp5H7oKAvrqzA+1eiDM83OAa6+egKTdHPnlp5Abe4ab6asqoAqoAqqAKrC7FTC0Pyeu3MCeCzO+e+flA3vUlR+Bj4QlwFtLhLcRIT5BJG48wT0Lm3TmW3yfIrQRYdHBGgsjgTsuAGrWRp9aQzgvGHlp6MYb9AuDzgAYLK8g/OUPEF49g9nv/musHXoFLFazFnxeHZ4a6g4IrAu4iwsvvddsxO30Gm4iZ0SCs7t+tA9ToLIGV954EauTYzjwwUX/AIyHbfPE63UHqoAqoAqoAqpArRWo0L6xgAMfXsLK3nHcPHEAReBqXWOt3FABQzgPbIjIxnTjU59WI11QZuEY0ogw71ICZQTDn+EW9X0VMJco6b4WBPmcEN+nG9/Ngf78PIKf/zmwcBM3f/PforP/xVqDvKhM5ITc6BrzV0mceEmvEaD3brz93I0fgVMjzXlm8VCYl5qUzuLS106i18pw8KNLiFb1KbGii4YqoArUQwGthSrwrBXI5ldw8P0LGGQRZl4+ikEaP+sq6PG+pAIC5xLWOAQmhE+toSsvaTVZ2EIWt5FyGnmYDwCxiVH/wYM8iZ5fFGHAqcD8YG4W7md/DsmZv/nd/xrdPcfq3xDWUHLgJRdeAF5gXtx5CYF5uVYOTMVvSyoYltXxcwUeCealeBEFuPaV5/kHK8L+M5cQdvuyWEMVUAVUAVVAFdhVCsQ0tA5++BlMUeHaayfQbWe7qv2j2FhzG/8MYdAhsBHCIEEcNOjMZ4wW0o2HRHG5OPefb4P6DhUgaTZVKXnyBjld+WL2GtzP/wLdZByzb/0zrLUOgh/V+rZhvWaGU+/Mu4rnpUIWVNgAeemSUhx7ess8fyyo4xcUeGSYl616WYzpV46jcgH2f3wZrj+QxRqqgCqgCqgCqsCuUED+7+09dw3ZwgpmXj2O1T1ttlswhBMda6mAMYYAaOFsiHD9Rtc0aqARjqMVjxMYm365NV8KibBdA/ndA3zJmaIy3n2XPuTXcmBw7TKCd/4jBhOHMP/G72HQ2rtd1Xyk48pvjgC6OO/ixicC8ushy0KeEllvDBv7SHvcnYUo05doOH8huu0Grr98DHIHv/xBk+mX2MPuK6otVgVUAVVAFdgRCsgNr+PX5rDn/AxmXzyMxQN7IPeV7YjG7eBGGLry1gYIXIjIxoh9ak0LjaiNZjSBNGxyeQRr3GioQK4VkJco6MgPSoMeHfn+lYuw7/wluntPYOG172HQnGJ7TK3z5ImVcKZCSBoVkE8CQKYbN7wGBHtnwDMIHR6gAOV7wNr7rKqo/OqeFq6fPoZ0eQ2TF2cgf+DuU1QXqQKqgCqgCnxJBbR4fRVIF1dx/KefYPHIFG68cAilGxH4q6+kz6RmhihoCeqBCREGMZ341AN8IxonzI/z/Qg681SurAw8zNORz6+cpyP/F1jdfwq3CPK9xh6WqDfIs4I8MyDMA9J7TRyA56LixRYgN8AOnfmK6ysQNUYmTQAAEABJREFUPaW4xiYK2E2WP3BxRVWX948T6I+iNTOP8Ss34b/zeeBWulIVUAVUAVVAFRhNBeQJr6/82TtYG2/i8psnUcrdeKPZlF1RawP+kFWMsbA2QGgjQmKGhC68D8mVp0MfM+RGWGdDGPNYSPRM9ax4tJIvBd14yY/vF0Bx7TzCt/8Uq4dfw83X/yF6cRtlVV+QN2yD5MZLSF/xoYOH9w1HfgPi5UZYx8JSjhNupeNmCjz2J7fiL8n8kb24+eIhTH42g9aNRQX6zVTW5aqAKqAKqAIjq4CpKrzyH/4OBeni7O+8QUf+sf91jqwGo1ZxYwws3XhnA0Q29hDfCNsYiyfRDMWNzxAQ4DEiAz+CBPQhZgnI9wuDbl6hf/UzBH/7/2Lt+bdw680/QBkmw7QaAn9dmyZwLk9wlVQaucFVwufLh3TlXcXzUsHqr9iXOn1PLNdNftV46+h+7D17xd8QpA79l9J/tAprbVUBVUAV2GUK2KLAiZ98BHlo4pnvfwOF3I23yzQYteYa8MdYWIK8ALuk1qR04rN4HC3CvHRBGdORl/Wj0Dbh8o0Qx10eDNUflOhfugDz1/8Pll/6DSy8+fsoefEi5YTm/bSmjdvoflIc+NiBrnw1zJMPKkSMkGQqZWpa/VpWi5I9Wb0qXv3KDbGrU2PY/8kVJMtr3GGdP0asno6qgCqgCqgCW67AqB9A7gc7wP9rU59excd/7+voNJNRb9Kuqb8xFo5w6/PkXUpnvkFHfgzteBKNcAwC87JulASpKuP90jzPUVw8A/uj/w+LX/k+5r76e+iX9rZzX2cCMxRcXHdx5iMHngeCPAFe3HkJAXxZZ6Ugy+r4aAo8MczLYUo6FVdffx7SdaV0WRmt9mSxhiqgCqgCqoAqMJoKVBUmrszi0Huf4tLXT/mea0azIbul1gbyYwnx1rphao1348c8vEsf8lGQInQRxK23BH1jDOo8CJTzYwj/MKjCoF8AnW4f+ZlfwP30T7H8jT/Awiu/A0m7EcdeHPk6tkdUFjh3nAlIneK8Rw5DkHd04xnDXmsqSDk5LSxax6bUtk6U9enUrQgDXP7aSRSBw4Ezn0EfKvV0dNW9qAKqgCqgCjx7BdrX53H052dx88Qh39nDs6+BHvHLKGCMgTESFs6GBMXMQ/xYPIUxuvGpPNnVxmCJL7PbbSsrEC9wLkCf05EfEOS7q130f/l3wIc/xeKv/yssn/x1CMRXXC8VlbIyrVvwtHhIF8fd91rjhm58uu7IyzIBfVO3io9QfZ4azEub8yTC5a+fhikrHPjwIoLeQBZrqAL1U0BrpAqoAqrAJgo05pZw9J2zWJsaw9WvPI9K8gI2KauL66GAgKAxltDoEJgA4sJLP/KSVtNKJpGFTbryMSBkidEYBM4rvogz319ZQfHuX6O8ch7z3/mXWDr+JvIShHkGmyPlOKnlKJJLrzX0eiFpNBIbN7/Kja8RSVTWw9Sy+iNRKUr4dOvZz2Jceus0pBsvcehdnj/dA+jeVAFVQBVQBVSBLVJA7vs69P4F5HEISR8dJKE/kr7UWwFDEjTrMO8MnXmXEeDHIM58O94DceZDF0PK1bslEEN+GALyjGJ5AdUvfohycR433vqnWNj3CvqFIcwbD/MC8ixW22YZ1kyc96EzD8SBRAXJkZdQZ54CPeH41GFe6tNtZbj85invzO8/cxmm4PdDskJDFVAFVAFVQBWoqQJBr499n1zxaaIzrxxHh//LQPyDDrVUwPDcGA/wFs6FSFyKNGgii1oExQyBi2C4vpaV36RSAuUC54PSoJcbdObmMfjpD1EMcix9/ffR3fciShh/I6yU3WQ327rY8OiS++5ImKGtvBsvDryk1WRh5Xuvkbx5IwVZdoeOz7RZlHprjicP1rj6+guIVzrYd+6qT73ZmiPpXlUBVUAVUAVUgSdTwBYlJi9cR/vaLdx44TCW945res2TSbqlWxsCrTEGAo2GwB7QjY8E5qMmGtEYgTFDaEMYrsOIDBtwXnKGH0f0b91E/rMfYIAAy2/8A6zteQ6FcQR5wry0ieVkUrsw8OclMBUvqOBhXh4IlRLks7CkM19BXHrtfvLpnbktg3mp4upkG9OvnUBzbgmTF6fBT6As1lAFVIGnqYDuSxVQBZ5QgQrj03M4+NFnWDi6F7eO70MpCb5PuFfdfAsVMBv7tgRHC3HhoyAZOvNhC0mYIrAx190uiDoPG1wurnzJiuZzN1D+7C/RdzEW3vg9rEwcQw7n02pkvZTb2IbFazWK4gLqmzrzQQVJrdlSAK2VIltfmS3VsuJV89K+ccy8dAzj125i4urNrW+RHkEVUAVUAVVAFfgSCmS3lnHk5x9jeR//X71yDNI725fYfOSK7pQKG2NgjISFo2MdEt4F6GPfBWXsl3HtyDRXAF0qW82Tld7+U5RRA4tv/WOstQ8hLy2kVxtx7aVcXUFe6i/B08ILKfAcgBdVILzDO/Ry46uk3kgOvZSRshpProB98l08eA+VtZg/shezLx7mV5jX0Jydf/AGulYVUAVUAVVAFXhGCkRrXRz/2ScYJDEuvXkSeRQ+oyPrYVSBexWoludR/s0fo8ra6PwX/xJFewq8YoEOqsCDFNhimB8eWoB+7sQhLBzZj33nriGbX+aKul9Xsoo6qgKqgCqgCuxYBWxe4OAHnyFZ6eDSr72MQRrv2LbuhIYZY+n2WjjrEAcZxpK92N98DscnXsYxxpHxkzjcepHLTmA82Y8sarNsfS/OhILEZRe3faVncONWFzd/8JeYKzJc/Oa/wUzRxmLPYm1g0CsMCsmvQT0HyYGXnmmaUYmJtMCBRoHjYzlOTg78dC+XZWEFw+pLcKLjU1TgmcC81FeeEjtz+ijW9rQw9elVJEtr0Bx6UUZDFVAFbiugM6rAs1KAFLX34jT2nr2Gi2+dwup481kdWY+jCtyrwKCL8N0fwHSWsPg7/w3KMLm3jC5RBTZR4JnBvBy/iAJce/UECn6NOXl+GtFaj4srho6qgCqgCqgCqsCzU2Bs+haO//gMpl8/gflj+5/dgfVIj6WAMWbdlQ8R2AShSxEGCaIgQcT5wEawhi483XuMwCBufFEa9CV6A5S//BFw7VMsfu+/xyBpQ0x4Xm/WuiXisPO0UHcgsIDc1Bo5IHbDebkJ1peRVnCGo8xpbIECdgv2+cBdDtII0mWlK0pMXZhG2B08sLyuVAVUAVVAFVAFnqYCrRuLeOkvf4EbLx7G1deee5q71n1tiQIG8mNtALnJVW5wTYMMqWsiDVrIwjbioMF1AvTPHGseq8VlZSBPcO2TgXq/ehvl2V9i6fv/A7rNvSjoccpTXyuW8U+PeqwjbO1GhrvfAPlhrzVAQojPwpLnpOQFFjzgSxmePJbWcSsVsFu588323WumuPLVFxDSmReH3uXFZkVrtFyrogqoAqqAKjDqCsg9W8//7XtYODKFz37t9Kg3ZxfU30CA0BiDwBDmXUxwz5AETchTXbOwhYxAn7qMMB/DsUzdRalgfBeTA7JP/uHPUXzyLpZ+97/F2sRRDNZz4wuCvHfna9oYYwBrQL3B8wKIKy8PhsrCChLSa43k0VvW36wHJzpukQKi8xbt+sG77Yw3cY1Any2sYEoeKlVVD95A16oCqoAqMEoKaF1rp0C82sHRX5zFIItx4duvoLTb9i+wdtrUs0IGAo2AAWAJjgGhMaYDnBLkmwT6BsSZT8M2AZ/OPEHfGsey9R0r3xagLEpC/C9RnfsVFr/1z7G87xR6haVbb3yUFWp/W6GhzAL08msk6TVyA6yAvISAfchfr+H5Y0Edt1QBSr2l+3/gzlcm27jyxotozi5grwL9A7XSlaqAKqAKqAKPr0DQH+Dw+xcQdnq49OYp9JPo8XemWz4TBSxJ0NJpD1yE2CVIwgYyOvLyhNeMbnwSpAhsAGMEK59JlR77IOJX5pIfXwC9HOif+wjVx+9i7au/i9UjXyHAA+T7WgO8qCxSW86I6x4FFS+mKjTDEgLyd/YfzyKAf4EOz0CBbYV5ad/yvnFc+dqLGL96E5MXpmWRhiqgCqgCqoAq8NQUMLQ59318Ge2ZW7j22vNY3dN6avvWHW2dAsZYwnqIyMSICO6JoxMftZCGbaRRE3Ljq7MhRmGg0Q6BdUmj6V04i+Kjn6Jz6ptYOfF1DBAQ5oepN1Kuju0RLvcgz8rJja1yw6uk0qRhiUYkMF/yfFT89qSCL8tyOj47BbYd5qWpSwcmCfQnsefSdUxcmZVFGluqgO5cFVAFVIHdo8DUhWvYd/YKZk4fw8LhKcizT3ZP60e3pZIyM8yTjyA3vSZhRme+RXgcg6TXRHTrnQ0Ij4KP9W6nOPNFBeQzl1C8/xN0j76G5Re+hZ5JMCjgQZ/XnLV25kVhYyrqDV5kVRCYzwLCPIE+pUsvqTaSciPQ70M20HgmCthncpSHHYS/hwsHJ3HtKy9g79mraM3oU2IfJpmuVwVUAVXgmSkwwgcau3YTB9+7iFsnDuLm8wdRBvXOqR5hqZ9K1Q1R0RgLy3AE9cDFdOUzJK4Juek1CRucNjzch1znTPBUjrsVO6m4U4F4gfSiMsjnbqB696/RmzyKpdO/gW7QwqAEXXmgYGEpxwm3AqG+QskFRVlCouSOKoZfuQ0vxsC77s4AkgsfuSHMS278EOQrSOqNpOCwyDbUcHcf0tal+RU/AfNHpnD9pWM4eObi+lNi61I7rYcqoAqoAqrAqCmQLSzj0PsXsTrZxsypo8ijcNSasKvq6yGe1q6HeBvR+c0gvdU0owm04gmkYZPAGBP0RwMXyeGEdYN+btBdXELxzl9hELWx8tr30Eva2AD4u0+yQHtelOgNcqx1++j0BuhzviDc3112K9+LygLxxDOCPBA68BxUkLSajE68gLyk20gZiTvrovPPVgH7bA/34KOVzmHuuQOYO34Qh947j3h57cEb6FpVQBVQBVQBVeA+CoSEoP1nLsMSimZePY5+I7lPKV1UJwUEHq1xCEyI0MaQ1Jo0bKEZjXmYF2c+ohsvZepU783qUogbXwC9Thf5r36MotvB0lt/gLVsEoPCgh9NlCxz9/ZiwN+G+V4fXQ/zBcuXdxfd2vcG4AgBdWcrnxMvLnwzqjzUizsvMC+wv1FOptDhmStQK5iX1hdhgNmTh7G8dxwHP/oM0VpXFmuoApsooItVAVVAFfiiAjYvMPXpNMau3MS1V5/D6p72Fwvou1oqYIyh6x4Q5gOELkLi1p35eJxAP0GAbHJ5TLi0qPsg6TIeyvsDFGd+AUx/hqVf/xdYa+1Hn4A/KA1ygryUubstFSrkRYEet+10B3Tm++jnOQqh/7sLb+F7AXOeEojajm8iOvPSa02DMD/sfhKQHmx8Ga7nuIW10V0/SAH7oJXbtS5PIlx/+TjyOMK+s1cRdvrbVRU9riqgCqgCqsAIKWDKEhNXb+Dw++dx/ZVjmD+274u113e1UsCAP8bCMmlYYaEAABAASURBVJwJEVnpgrIJ3/1k1EISNBDbFCEd+cCGLOdki1q1YaMyAvAlX4S5fTeUA7rp5z9EdfYXWPz2P8PanmPIaa6LYy/lBORZfGNznycvKTYC7ZJWIyk2S6t081e7WO30CPUDSOqNPGyq4Odcyt7e+CnPGANqDQisiwMvKTVyw6uEvJe8+UBuhjXg+YAO26yA3ebjb3r4XjPFNB0Vy6vTyc9mEPBrpk0L6wpVQBVQBVQBVYB01LqxgGM/+xg3nj+IGZpCKkqdFTAwxhAaLSMgyMdIwiZBfhxjyV5k4TjiIIO1AUZh4McPhTjujH4O5JfOofrV32Dlzd/H6qFXfP58UYG++72tETCX7f1Nr0XpU2tWOl3ML6/5WFzpYHmt66G+S8degF7K3runJ1tiuDlPCWQqIC/wLi68hLjyoYPPn/e92hj4ctjhwyg0r7YwL+KtjTcxzT/G8dIaJi7Pwg342yErNFQBVUAVUAVUgbsUSPm/4vjPPsHK1DiufPVFVEIld5XRt/VRgCwIYwyscXAEdnHfU8J7MxaYn0IzIsy71K/DCAxlZSCw3i8MBlcuwPz0L7D22m9j6flfQy83yAugJOiDQH93c2SRAL30WpPTxBRgX1nrYZ6f6fnlVdyG+W4fsk5gvhD6v3tHT/qeJ4Ujzwkg+fDiyGdhiQZDwF4A39GR38iThxR+0mPq9k+sgH3iPWzxDlb2jkN6uGneWMT4lRuQr1C3+JC6e1VgmxTQw6oCqsDjKiA3vB4jyJfO4PLXT6GIRsPNfdz27ojtCIIGFtZYur0OgUuQ0plvRhPemW/EY4jDDJJegxEYhK0LwnoxfQn42z9G59S3sPjyb6NHiO8J4Ms6UjvHe1vDjQXmq7Ik9JfemRcnXkBegH5xtXOHM59DYL5k2Xt39PhLzMamnOE1FgLf/ST4DUkF6b1m6MxXsCRHD/NSbmMbnW6rAjwl23r8Rzr44qFJzJ4+CnlKrMQjbaSFVAFVQBVQBXaFApKOefTdc8jmV/DZ10+j20x3Rbsxgq00tHKNsR7grQkgbnzsGsjCtgf5iE68wLthGV8WpratFCgv+ZIT0geEde/Iz1xF9ZP/gM6Jr2Hpq99HXlmUdOwf2gjSszEGhpRsGTI1xgCMoqzoxudY6fSwsNLBkuTQd/vo9XMP9UVRomQZVgVPMjgSoeTDS4814sTL9LYbz3WWjjyrA9bqSQ6j226BAjw9W7DXLdjl/NG9mD11BFOfXkN75tYWHEF3qQqoAqqAKjByCpBgDr93EXvOz+Dit16GfJs7cm3YTRUmDQp4GGN9+kxINz6h+55FY8iiNqIghSPkj4Qk/OwVBHWytM+Hz2/dQPX2n6F34CTmv/YH6FYh8hKg6f7Q5gggG77ItxTWWhjqY4yBMQaSTiM3vq50+ri1vEaY7wxz53t9DAY5nfyCMP+IB7pPTQyX8TDUvULkAIF46bFGplFQQdJtrK14AQZIWehQOwXsI9Zo24tV/KTNPXfAp9wc+tV5NG8ubnudtAKqgCqgCqgC26vA/k8uY/9Hl/DZN1+CPHhwe2ujR3+YAh4GCarWON8FZSQwHzQJ8mOEyCakb3lnw5GARrI8aIgT2A0GS4sof/L/o7fnCEH+H6JjYohTn9O1Lx8mCtcbY2CMgaUrb9enxlouE2e/Qm9QYJnOvNwQ6515zg9z5/MhzFflI1004K7ByHu+cISzgDjxaVihwUgY8l4emuxYwDJYNdlCo2YK8NTVrEYPqE7FD/bciYO+l5sj755FtrD8gNK6ShVQBbZPAT2yKrD1CkxcuYFD71/A9GvPYe7Ega0/oB7hiRUwxhIaA7q9DBfTCU6QhA1Irrz0ZBPa2K8HSI6o5yAQL257WdE1J6zna2uo/u7PMUjHsfzV76MbtjHMkQddddyGbNlG8uLlJteNkPfDAIwxPixZx5KcN6ZcwwuGEsPuKgdYoyO/EZ3ewC+Xh0zJfvAlBsOyPCR4KB/iwEuajeTGC9AnrsKw95rKr5eysg0307FmCowUzIt2pbO4+eJhzJ48iiPvnEW80pHFGqqAKqAKqAK7SIEGzZzDv/oUC0emMPviIcj/hl3U/JFqqsH6jwf5cB3gm3TjWx7iY5chDhKEdOQdwxhT2/aVJHm571Qcd+mdpt/tIf/5D9An2C+/8T10G1Mo2N67GyCgXXDDPjeSXHeJPt12eS8gLut83rsQPze2Ri56LELa4lEYII1CZEmEVhYjcA6DvMTyWg+3ltawxGm3R4ee+5fjSOARBpE5sJV34xthyXNR+vmIy6QPeYF8ORMSj7A7LbKNCowczItW8kd79uQRLBzbj2PvfIKg25fFGqqAKqAKqAK7QAHpuebILz9FQciZeekYHdFoF7R6VJtIFCQ1GmOIuAaBCRER3MWJlxz5lK58EmaIrMB8TFfe0QV2tW2ssPZGnnyfYF6892NUi7ew/JXvYXXsCAab3PDKawAIsEsvNJIe0+3n3lEfEOgHBPM7b2KlVLAk6YDmpcB8zM95GodoCMynAvPWp9YsrfYwR5gXqO/0B/4JseL4y7EeBeh5CMjDn8SJz8IKkiMvXVGGdOR5aDgDngvuzUCHmitga16/Tasn3Y7JH/G1iRaOvXsOLs83LXvXCn2rCqgCqoAqMKIKGFqjBz+4gGxuCVdffwGdsSZborRBEWo5ypkZhoExBs6FiFwKgflG2IKk1sR05iMuC11EgAwJkBZ1HUoY0AAnTJcoP34X5rOPsfz697A4dRLdwmFQGBTk37vrL3AtwC4wL658j/DdG+SQ93lRQEC/vJ33bqiBgbMWIV14gfmEzrzAfNM785bbiTPfxZy/IbYLuUCQfcjFxv36scd9Bnnw04YzfxvmCfIC+L4veTr0PGVs8X021kW1UqC+vzGPINOAV6nXXjuBQRTgwIef6UOlHkEzLaIKqAJfVgEtXxcFBOT3f3wZU+encfmNk1jaP1GXqmk9NlHAGIF4RzANCaYxYpcwUiRBAwld+ZgQHxHiAxsQYB3DEh7NJnvbnsXC5ryGhEC69FzT58zgs7OozryD1Vd/C8tHXsegNJB1XHU7R/7O2gpkF9yJwLtAvDjpa90+5KbWpdUuZL43KHihUPrNjDFwtMeDwCEKHWJyjgB9FvNiKAhgjEHO/fV5QdBjdHo59zHwUN+nuSnHwn0GceO5WwiwR/wCRJz4jZB8ecmb9yDPU8AREvfZjS6qmQK2ZvX50tXptjJMv3oCYW/g/8A7fqi/9E50A1VAFVAFVIFaK2Boh05cmcX+M5dw/fQx3Hpuf63ru9srZ4iBPoxDYCO68QLxDYI8IZ4gHwcZIpsRKiMCfEC5DKN+o0A4mRllZQjrho54hcG1S6je+zE6z38Ny6e+g4LrBPglfAvu+1Kh4Gd4A+YF3gXi5YFQNxZWIP3Hy7JBPoR5S1h31iB0dpg3T4AXhz6mQy859D4CB2ct91t5iF9a60L2KTfFynGk7rhjEIW5Owi0S081Pq3Gge+BkC78EOQBHho6jJYCdrSqe//ark62MfPScWQLq5i4cgM2L+5fUJeqAqqAKqAKjJwChlTSmFvCAYL80oE9uH7qCEpCzMg1ZJdU2MAMW0oqtMYRFOkm05EXJz4JM3hX3hHq6coHNoGzDsaY4TY1exVArwjrBWcKokV+8zrwy79BZ+8JzL36ffSqgA457uvG39mUituXAvPciaTZCLgLfN9aXsXs/DI2YF5SbmQ7Ywx1sRBnPiS0R3TnI4J8EobepY+4LAwCONJ5WVYQp39ptQPZ5xrNTYF51gp3DtwlxHUXR15APg0rSL68dD8pywICvfQnX88zcWdLdP5uBXYEzEujlg5M+B4NmrMLGJuegzwRUJbv8NDmqQKqgCqw4xWIVro48NElArzDzCvHkSfRjm/zyDeQ5ChQaI2FsyHCIEHiMsR05H1wPuJ86CICZgDDnzq2mQxOVx4+8qVbqN79Txg092DujX+EtSr2XVDmhH0p96D6+5x5wnxOs7E/GMDDPOFbeqO5QWd+caWDtV7f5+LLfmjKUzeDgLAeEdzFiY/DwIO8TOV9yOXOijNfokuAF1d+me58h/sZ8KJB9nN3iPsuzryH+QAe5uW9OvN3KzVa73cMzFf8wyFPib11bB/Grt6EQL18LTtap0NrqwqoAqrAViowevuW1MlDH36GdH4FV79yAp2xxug1YhfVWKDcWofAhgjpxseE9iRsIAvaaMRjSIMml8dwNiC+Gx/gK2o0eBeddE7Dm3Bt/MOfenTQ87f/ErkJsfiNf4IB21SyzlJ244ZTmS/5Iuk0t7ub5HuOMMYgdA6S995IY0g3kwLlAuvcDQYFgbw/gMD48mqXTnvu02ccqd5ZC8vtwQPJ/p21kK4q240YY01eJEUBZOgOcqx1B+gQ7KW3HImCUG+qEgLrGy68d+KDCgLxAvfOcGsJTnQcTQXsaFb7/rXeeKjUwuEpTF6YQXZrmZ99/kbev7guVQVUAVVAFai5Agc++gwTl2Zw9Y0XsKw3vNb8bMFDqzUBJE8+dCniMCPAt5BFLTTCMTrBDUQ2JpzWEz+EGCQE5MnXPoWm3+mg+NGfYtAvsPDtf45uOkGnnvQrBUHMYMhYCWxzw6KoeBFQQqaSAiMlrDUI6ayn/Fap3UjRyhKknBeH3TmLkq69wPfyWg8LdOw7dNdzAXFCvGzLo/lUHinnuK8kDtDOEkw0U6RxCGN40TEoPMh3BOYl+gPkeQ6gIMyXPA+fp9UI0AvgO0mt4c45stx9Rl00EgrU87fpCaQrA+cfKrV0cNLnV6bLa0+wN91UFVAFVAFVYLsU2HfuKg5+cBFXvvoi5vmt63bVQ4/7aAoYDH+cdYT5GHGQInENSPeTWdhGMxrCfOAE5oNH2+mzLlURvRllZSCRE4irt/8MxdoKbn7rX2I120cX3YC8TnSHj40qigNflhUhviREFxCHXtJrZLklbEfkE3Hk240ELUYWR/Awby3LVnTjB5Cc9ztTbmQ7Zy24OWGe+yb0O2c9wI9xH+OtzM9LOenZRkDeB+stFwd5kcNUBS+gPof5DYd+6MxX3He10QSdjqgCdkTr/cBqy4NEZk8fgdwodeSdc4g6vQeW15W1UEAroQqoAqrAbQXGpm/h2E/P4Porz+HmCwdRCc3cXqszdVLAQH4sjOHUOASGkEpgj11GkG/QEW4gCZpIw5YH/NBGtXbmi4ogX8IDefnOD1Hduolb3/lDLLcOo5cbDLiOzH7PKRBwF4Dv5wV6gxxyE2pOe1+WG2MgOe5JFELSbKTP+JTOfBIFiEIHGfp01lfIK4s+711c9QJGfritXBBIik3B/fEtYm7TTGO0sxhpFCIg4EuZnG5+wTIFpzmjEvhHCQH3hNdPEjIvrnxAV15SbKyBDiOugB3x+m9a/Zwf7pmXj/uvZY+9/REcr1I3LawrVAFVQBVQBWqjQMJvVJ/78YeQ+6Cm+Xe8dO4+ddNFdVFcyEzUAAAQAElEQVTAki6dCxAS4BO68WnYRCNqoxWPr6fWpAgsSbIuFb6rHuJLC5xL5KUBWZzQDvTe/THKaxexJKk1e45CYFnK3rX57bc5IVpc8WXCuNzYurzWg7jjAvgbhTa4WeBb+oxvN1JMthsE/IgaWX8B0On2/Q2tPVZEbmQVKJcLgz4vECQvPs9LkNFBzkfA3w1Js2nTpZ8cy7CXsacdY7wRoZ06NBOLLDZIQkD6k/cAT/LjKYMOO0cBntKd05i7W5LHIa5+9Xl0xlo49vYn0C4r71ZI36sCqoAqUC8FHIHlhb99HwX/fl966yXkdC7rVUOtzd0KGOMQ2BChjREFGRJGRphvRuPIohZd4QyO6+/eri7vNyC9FEeetN4n0PfP/ALlufew+I1/jJW9L/jcea4aVvn2zPDtxmtBJ1xgfklgfnnV38zapZFYlF/cwHCDgE56StNRUmWmxhqE7hiONrlAu/RqI9Au8J7zAkFCoF4c/z7de7lZtmClDQxkPwl/V8Shn2xnmBKYbyYYb4QYyyxaieGFlYH0XrPhyPMw3BK7b9jBLbY7uG2+aTl/WS594zSqyOHou2ehPdx4WfRFFVAFVIHaKWDIPM//+CPEix2c+83XMUii2tVRK3SvAsY4BCZA6CLE6878MEeeMB+2/bKgxs68tKhaB/mCIF9c+gTmgx9h8av/AEv7X0G/CiCpNxU/nz5kg/uEQPewv/cu5pbWCPPizA/o9Jf3lA6cg3fUswSThPlGGsHZoTMvPdJIV5MC796V50WCQL6AvEC+LJPcfBjA74ecI878FB1+gfnJdoLxZoh25niRYJFtOPOu5Dmq4PiLps48dtRgd1RrNmmMOPQXfu1lhN0BDn74GYz8Nm5SVherAk9BAd2FKqAKPIYCR2i4TFyZxdnfeQPdVvIYe9BNno0CBsYYn/fujENI1z0ixA9vdG3RBW56d17APnIxAq63LIeaDWRznzojoJ6XAE1vDK5fBn72l1g9/V0sPvcN9E2IguvuMtfv2xJxywW6xY1fk1SZAUGeO5ac+bs3sNTP59DTVW8kMcE+8t1Wyg2xAV17GPgbaSX3Xh4y1WPl+nkO2b9cNGzs01qDOHRocD9jWYTxRox2GqCdODRjgnxkeC4AFoHslsXBQ0OHnaWA3VnN2bw1/UaCi994CenCMqbOXYM69JtrpWtUAVVAFXiWCojBsvf8NUydn/Z/p1f2tHh40gxfd8c4Wq00xniQtzaA23DjgxZa0QSaDIH60MaExnoixgbEi69X8E1eAL3CoNOvkH/wDvp7n8PKS7+JwoUe9lkE8C+47yD7GUYFccwlirIcznNFdZ+NKSEsX5w1CJwlyAdoZTEmWhn2MCQFx3A7cejXuj30+gMMCPQFryxk/3IzrFSJu+D2BnFoka0DfGMd4rMA4CJwFY9136rrwh2igN0h7XikZqzxH8S1119Aa3YeE5dvwPCX4pE21EKqgCqgCqgCW6KAgHybf5P3f3wZcycOQB78VxFutuRgutOnooBcZhnj4AjzIV33KMiQRU00onE04wk68w2EdOQNLOo6CAiTsyGOu/RO08uBtcKiTxe+l4yhxzaRx8G3nwP9fRoj+xguJrJzp1VV0slnkC9K7qCSAlw+LHPnq4EhyIuz7vh5T6IQzTQmzKeMDALzUrrb66MjLr/APK86ClbYg/z6fg0L+YsBEnsjdvARWTRCgywE4gC4/WAoltVxhyhwVzPsXe939NvKGCwe2IPZk4fRnp5D+/q8Av2OPuPaOFVAFai7AsnSKuTBUP0sxuyLhyFpkXWv826vnzEGkjbjEBDoI8QuRRq0Ia68uPNJ2PIwb01NEYNwzZG+NzyoF6VBn+58J7cYVA457Xqa4B7015kZDx4qvx8B91Jgm1EQ5GVelsmx7t6eElJDQ/2sj4TU3cxiD/LizqdxCKmgwLyk7PR6A/QF5osSsl8egqsrGGMI6wbxOsw3acVLek0jMh7m+ZbnAjwWdNjBCtgd3Lb7Nk2eErtwbD8Wju7F+JUbaM4tasrNfZXShaqAV0BfVIEtUyBa63mQD+g8Tr/yHLrtxpYdS3f8ZAoY8IdwLoAe2BiJy+gCj6EdTyKLxhDTyQ5tRGh0DCuln+yAW7B1xX1KkNUJ7Aa93KBDN75LkO8T6AeMgm0UgCcxE5a5AUfZxkM5VwhIFyRpSXfJCwFrCYF5luJ6NhzGmKEGdN6NMXjYIEUCaxEFAdIohDxYSmA+S0KkcYQ4ChAEjvsENlx5y9o5A4I8uB18XnwaDqeRGy7n4VkXgMWgw85WwO7s5t2/dQV/KeZOHMTK1Bj2fDaLdGEV/rL6/sV1qSqgCqgCqsBTViDoD7Dv48tozS5i+tUTWN47/pSPoLt7egoYGGMIkzJ1EGhPoqZ34seTvZyOe5i3NgCAWg5Ebf6f58iZgtAuOfJdnydv0M0NBpynmY7KBKgI61VJwmdLWNxvJJwuIC2xAfIC8xIFNywZUtbAwJKiHUnbUjOOXIKHDtZahIFFHAYE+BCNJEYjjdFqJJB5WS5lpG6sEKypwOKQ7iZjVxHmK347UvlpyPc8/CMdFzrsCAXsjmjFYzQi59XvjVNH0BlrQG68SlY63Iv8KnKioyqgCqgCqsCWKWCLEpMXZ7Dn0nXMvHQM84entuxYuuMnV8BwF4ZoaIyFtQ6hiwiOTX/D63i6D82QzrzL4LiORes58t87R0iIMz8oge7AYI0g36M7LzBfEPIrWGFlfmMvJdkUUrzM0XsHZyHQLvAuEJ8XxTA/niAvkC/uPbeAQLyzopWFMQZ8wcMGaw0C5xDRhZf8+SwJfQ59KyPME+qllxtrLeQ4UkHZrTwAKnRAzGsoeSBUGg5hPnLgeZJaQ4ddooAd5XY+ad0HSYTrLx1Fn78ocvOVdF35pPvU7VUBVUAVUAUeoACJqDm7gP1nLmP++H5/06ukPz5gC1213QoIORpLSHUIjCPMJ4T5Bh35jTSbNoEygTOkyu2u632OL1grQcMd5G7khPZ+YdBldAbWp9vI+5zblgTmqioJ7iXfDceKn9mSG29AvHQP2R/k6A8KyHxRlNxvyW3kKPDsLuBtDPzgt5d9MGR+GH7V7RfLwoGziALne7ZJyScbzrzcGJvEoXfujTHUGRBXPnS4w5mHd+XjYLhOnHnosGsUsLumpZs0tJ8lmH7tBEr+Ah1874LeELuJTrpYFdgBCmgTaqBAvNrD8bfPQHoXmzl9FEVI+qhBvbQKX1TAgD8e4C0sHffIRQT2BrKojSRseKC3NU6r2WiN4DU5HAOCu+TIixPfIbX3GQNCvbj0sl7K+W3YViP+PYFe3gvEC7D3CO9yI+ryWhcL/Cb/5uIq5hZXsLTagSyXMhtuvUzlvfQPv9YdYGWth+XVLtY6PXTkRlbuKy9yFHT2h067HOnzMMYQ3B2yOEKbjDLWTCHdVU62G9g73sBEK8FYFvBiyiALKw/04tJzM8jg6y8zGrtGAbtrWvqAhvYaCS6/cRIuz3H0F59Cukp7QHFdpQqoAqqAKvAYCljaoqd++AvAGlz62kkM0vgx9qKbPBMFSIaGBzLG0AkOPLwnYUZ4bDOadJBjLneo8+ABnS8C6zmNdsmTXxvQkWfIDa95AdBUh6xnMcleQcVvHmixY/gsGq6nm55zY+nnfa3bxxLBfGF5zYO8AP0iIb3T60PgXeA85w4HhPSc4S8AuG6ZEC8XASvcXsoK5Et5KTvMgf+iipaaR0GAlO58K0sx3swI8BkE5qfGmgT7BONZiGZs+A1JCcmZD2wFC/ASzLcEOuwuBeTc764Wb9LaXjPB+V9/FeniMg5+cHGTUrpYFVAFVAFV4HEVOEmQj+lonv3tNyAP8nvc/eh2W6+A4SGMMTDGemgP6cxLDzZZ3PLOfORiuBo78xXrD/8CwrrBoDLoFUAnNz69Rlx6MrrvR75kWTI7X4FhylcFc9uZLyFw3qWVLyAuUD6/soabS6sE+tV1Z36AnFcGAucC8QL/A0K9QLtcAKzQzZeLAHHmu96ZH5aXtJ37O/NYd+ZDtGk2josz384wKff40ZnfQ14ZSwO0CPPizEu+vMC8MZVvg77sPgXs7mvy5i3uN1Kc+ftvYfzqTew7d3XzgluwRnepCqgCqsBOVuDYO2d972Ef/sNvoUs42cltHfW2EeFhjCWshwhthNAldH9TxGFKJ7iJOGggsAmMCWrZVEFagXNJoZFUmgEhniyOPkFeIN7nx5PgCwK+lNuAfvCbI1vkkMA6zN/ZQClbENIlV75DKF+j677a6WO122P070ihKbmryl8EDN35AVa9O9+DXAws0c2X9BxJvZH3y3T7V7hewF/222OFJa/eWYskDNBIQrTTCBONEJPNCN6VT2QdENKRDwjx1gAcocPuVMDuzmZv3up+FuPj3/kaps5ewcSlWV6my5+FzcvrGlVAFVAFtkGBETpkhakL0zj4/nl88rtvYW28OUJ1311VNcRBY/jKcFZAPia4Z0ijDHHYQOIahPqMAJkgsCEsy9VTIbN+k6uFdDspIQAvYF+UhqAN3E6tkQaQ0oPlOUz93f+F1tm/RW/iMIq4IWvgrEUYOEi/7w0CtUylm8jADfFJHuS0QqCfW1rzufRrhPy8KKgNIEAuLr049KvdPpbo0N+ioz+7sIyZuSVcm1vE1RsLuHJjHtN8f31+GTcXV7BI518uEAZ5zjNSIXKA9CHfioGJFGjFFZIAPAfgekBeDHTYzQrY3dz4zdre4T+b87/+Gvaeu4L29Vv8uk2BfjOtdLkqoAqoApsqQEhq3VzE0Z+fxbWvPI9bhyc3LaortlsB4iDh3JAMjTHrvdZEhPiM4NhcjwZhXmID5t12V/qe41esPz92EGjv032XtJrOwKBXGAjQS2pNUQEly6Es4FYX0D7zV9j3n/53lGGCK3/wv2Dx1b+HKoj8vq01iAjzw+4iY8hUuokUwAf3MYT5Hm7DfHcASbcRHf3NswT73iD3N8mKIy/lZm8tY/rWEqb5u3GVcWV2AdME+yHMr2J+peNvlvUwT9c9dCDMV4R4YCKr0CTU06z3MM8qyIiHD1piJytgd3LjHrdtFf+QLR/Yg5lXniPQX0WDv2xGLuMfd4e6nSqgCqgCu1CBlG7lsbc/xurUGKZfPo5hPvIuFGIEmmxu11HmLKwNEQYJ4T0jSNKVDzJIek0cpOvOfORz6W9vVqMZsjoE2AXexZXvFtY79IMCyCuDsgTsygLSS+9h8u/+byTXz+LGb/5bzP7Wf4fB2IEvtMRaSx0ckjhEI4n8VGA+cA5EBd89pTjzt5bXIDfDrvX6Q5g3GDrzRQkP83TsJbXmi8780rozv4Br5IxZOvNzi6tYoDMvKTf5Hc58FmII8+lwKs68swAPAx1UAX4UVIT7KVDyt+TW8f2YP7YfU+enkfFrMSOX+/crrMu+oIC+UQVUAVUgXu3i2C/OAXQ2L795EjlBSFWprwLGGDgbnw47FAAACWZJREFUIHQxAT6lE99A6hrIoibSoMX3AvERAT7gKbWESAPwFTUZxG+TNJo+gV3y4nuc9nNg4B15oCgNCoK8W11CevUDTLz3p2h98jdYeuk3ce33/mesHX4FFTW4uzm+lVxuGc5aSIqNQL3cmCrdRiZRAGMMBus3wMr2zhpfTlJymml0+ybWjV5pJloNjDUzyPbNNPYpPEkU+m3kW4CIFwpxaCDuuzwISiIOAHnaa2gB6WPeGfC40EEV8ApY/6ov91VA+j+++fwhrE22/dMKk6VV8FL7vmV1oSqgCqgCqsBQgbDbx4EPLyIk0F/+2kl0Wulwxf1fdem2KkAqhIGxjpAYEuYTQmSDAM8IW5y2GQ2ENiXsh1JyW2u72cEF1MnTEJDvEOJl2ifA9+nCC8hXvTUkVz9C66MfoHnuJ+hNHsP07/1PWD79G6hcuNluv7DcGHjgbqYR9vAzPdHO0CCMS8qNfBsgYQn8Yei8g9/kOumJZmqsgf17Wjg4OYZDU+M4sncCh/eO48BkG/smWvDdTXJf440ErSxGMw3RjB3DohlVyMIKwx5rAKkDZDAAR+igCogCVl40NldAnhI7e/Iw5CmxkxdmEK92WFh+ZTnRURVQBVQBVeALCrhBjqkL02jdWMTMy8ewMjUG3CYQ6FArBYiDMjKcCRDYeN2VbxLomxBHPg1bSOjMRy5FYALU9VxK6ow48+LIdwZAl858L6cj3x/AzZxH8/3/iPTiz1GmLdz8zh/h1pt/gCJp48sOEUFdIH2ilRHoM4J3BFkmN7vKvhxd+SgIkNCxb2YJxllu73gTB/a0cXCq7SH+yL4JPxW4H8J8w+9LwL9NmG8lEZpJgGZsMIT5kuel4gVVBZ4qGL5wxO4dtOV3K2DvXqDv71Wg10gxe+ooJN9z8vwMwk7/3kK6RBVQBVSBXa6AIVGNTc/5bzJvHd2LhSNTkJTFXS5LbZs/hEID+bHGEhZDREFKeG8Q5AnzIadOYL6ByMW1deYrAMM0G9CZh+9LvjeoUN26jvRXP0D2yY9RsP4Lr34Pc1//J+jt4f/zyvCL9orbrQd3IDes3hNV5ctxwqMYnz+fEbYFvCfozkvKTRQ4GEMVDaiRReAsojCAlBuj2y7gP0WgF3AXN/4gL3AF5PcT8PeOtyD9x8sTXseaCQTmvTOfOIK8QYPOvE+zcRX3DR6HAR1UgS8qoDD/RT02fdfh12TiMgV0nfaevwYn3+dtWlpX7BQFtB2qgCrwqApUyBZWcPDDi5AewW6+cAh5FD7qxlruGStgCO/WOAQ2RCgA7zKIC9+gE9+MxhAHDYhTbwmpz7hqj3Q4getc0mgkJ176j5dpAd9jTbG2ivjDH6H1iz8l5RdYPvVdzL/5j9A58govLiOf397p9SG9y8gNqTfmVzBzawlXby7gyo0FfzOq9DYjvcvIDalSrkOHX7qcFNgHKogugXMe2NsEdnk6a5tOfEiwlzJyA6s8IEq6pZR8+iIvIct5zeDbZ61BQOiPQ+4jDtFMA4wz9jQcJhsWLd+PvIHkxwuoyWkwfkt9UQXuVUA+I/cu1SX3VWBtooVrr52A5M5PfnpNu6y8r0q6UBVQBXajAtFaH8d+9jHKIMBV/p3sE2x2oQ4j02QBQ2sCuvERIpsgDjMkBPgsbNMNbnM+Q+giQqurZZtK1qqgJS83uHYJ8pJeQ96GvfAemn/1f8LNT2PptED872P1xJsokhYddml15Xub6UjvMr7f9zXc4EXoEOYXIf2+X5tb9P3AXyfg31paw9JaDwLm0uWkALlcSBhjEBLc5SbXNr+9F3e9TaiPQoeC31BJrzZyASA92QjMy4VAQZL36TishiXMhyT1JHLI4hCtJMBY5iAwv0dgPjZIQgPHcjwUuAmGL9BBFbhHAYX5eyR58ILVPS1cfvMUJq7e9F8lP7i0rlUFVAFVYOcrYPlNpYB8SKC/9NZpdFvZzm/0iLfQGENQdIwIkUsQuwad+SayqIUsHEMSZAhtTJi3qONQVYZONzAg0AvI57MziP/s/0D0/l9h+eR3cfOb/wLLz38Tg8YkKn4LUbGcOOoyFbgW2BbHfW5pFf4hTgR3AXlx5q/eXLzd77usl3IC//IAqIKgLnoYYxA4izSOIBD/uTMfEOYr36+8XACIMy9PjJULAdlWYN5wB46QHtLZl95x0jiA5MiPZQFh3jIc2nTmUw/zAA/FFz9Ch52mwNNpj306u9lFe+Fv1eqeNi58+1Uc+OAixgj1u6j12lRVQBVQBe5R4NCH8rdwDhe//QpWxxr3rNcF9VDAgD8EW+sjQGBiQnuKNCDEh03ONxC7DL4veRcT9AMYlq1H7QXFGYRyGtzwrnxpMOh0Yf763yH5k/8N3cOvYPb7/yMWTn4HvdY+lCbwVReALgnhAtQC8uKWC5zLU1lXO30P3vK+28/hg679GkP6j1/p9LDK8NMuHXqWGUjKDK8KrLXD3Ph1oJcbY5MwgHOW3wKA3wAUvo952fdar4/+IEdRlGATeJFk6OwbJKFFI2LEFv6GV0J8I5blXO/AcoABfEAHVWATBRTmNxHmQYsrAv3y1BjO/vbXcOLvPkTj5sKDius6VaAWCmglVIGtUGB8+iaOvnMWl795Gkv7xgH+fYQOtVTAGEM4dAhsRGhPkIYN78K3kgnOtz3EBzZEHQcBYIF4eeiT9Foj6TXkapi/+ncolxYx+6/+Vyx87ffRb+7F3V1NlgTvPr89WiOgL691PZwLtAvYy7ooCNBKE+wda2LfRBNyc6u/sTV0hPIKki6zsNKB5NAvLK9hlVAv28pFAg12hD5dJqBLHyJLIjQl0giWsC8XDgsra5Dcezl2l0Av2zkLRLZCGpSE+YrTCtKPfGAqcBV/jaTFgIEOqsDDFZDPzMNLaYl7FeBv2NL+CXzyWwT6n3wEufGLnsG95XSJKqAKqAI7VIFscRWv/snbuPrqCcy+cAggLEKHWipgwB/jCPIBI0ToCPNBgyDZRivaw+kYAT8jgAYb9a/dtKqMT63JC4NBwf+4H74NszCLm7/1b9BpTGFgHAT47654yYUC3x2648trPax0+3TgB5Blsi4MHJpZDOkPfu94E7dhnssrMvUQ5tcwO7+CeUL9Kt182Vag3PIzH9xOl4nQSEI0CfLNNIazxrvxC9xmCPM9vh/4CwRHaA9dhSSo0AhLwnxJmAe3ASzXGTaCu+arjqrAwxX4zwAAAP//MA23lQAAAAZJREFUAwBfC0Q4lU6p5AAAAABJRU5ErkJggg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3176369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667</TotalTime>
  <Words>28</Words>
  <Application>Microsoft Office PowerPoint</Application>
  <PresentationFormat>Экран (4:3)</PresentationFormat>
  <Paragraphs>5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Тема Office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makarova</dc:creator>
  <cp:lastModifiedBy>Макарова Марина Анатольевна</cp:lastModifiedBy>
  <cp:revision>25</cp:revision>
  <cp:lastPrinted>2021-11-29T07:16:14Z</cp:lastPrinted>
  <dcterms:created xsi:type="dcterms:W3CDTF">2021-11-26T06:43:21Z</dcterms:created>
  <dcterms:modified xsi:type="dcterms:W3CDTF">2026-05-13T14:09:34Z</dcterms:modified>
</cp:coreProperties>
</file>